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06fb1f0ac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f823a8a4f4318"/>
  </p:sldMasterIdLst>
  <p:sldIdLst>
    <p:sldId xmlns:r="http://schemas.openxmlformats.org/officeDocument/2006/relationships" id="256" r:id="R196854de0603480c"/>
    <p:sldId xmlns:r="http://schemas.openxmlformats.org/officeDocument/2006/relationships" id="257" r:id="R8b6a59373eb8485b"/>
    <p:sldId xmlns:r="http://schemas.openxmlformats.org/officeDocument/2006/relationships" id="258" r:id="R4a3570c995f64d56"/>
    <p:sldId xmlns:r="http://schemas.openxmlformats.org/officeDocument/2006/relationships" id="259" r:id="R40a22e4294c24810"/>
    <p:sldId xmlns:r="http://schemas.openxmlformats.org/officeDocument/2006/relationships" id="260" r:id="R6cc0797ca69f417f"/>
    <p:sldId xmlns:r="http://schemas.openxmlformats.org/officeDocument/2006/relationships" id="261" r:id="R005280c49baf437c"/>
    <p:sldId xmlns:r="http://schemas.openxmlformats.org/officeDocument/2006/relationships" id="262" r:id="R5dbb38d3e4bd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f823a8a4f4318" /><Relationship Type="http://schemas.openxmlformats.org/officeDocument/2006/relationships/slide" Target="/ppt/slides/slide1.xml" Id="R196854de0603480c" /><Relationship Type="http://schemas.openxmlformats.org/officeDocument/2006/relationships/slide" Target="/ppt/slides/slide2.xml" Id="R8b6a59373eb8485b" /><Relationship Type="http://schemas.openxmlformats.org/officeDocument/2006/relationships/slide" Target="/ppt/slides/slide3.xml" Id="R4a3570c995f64d56" /><Relationship Type="http://schemas.openxmlformats.org/officeDocument/2006/relationships/slide" Target="/ppt/slides/slide4.xml" Id="R40a22e4294c24810" /><Relationship Type="http://schemas.openxmlformats.org/officeDocument/2006/relationships/slide" Target="/ppt/slides/slide5.xml" Id="R6cc0797ca69f417f" /><Relationship Type="http://schemas.openxmlformats.org/officeDocument/2006/relationships/slide" Target="/ppt/slides/slide6.xml" Id="R005280c49baf437c" /><Relationship Type="http://schemas.openxmlformats.org/officeDocument/2006/relationships/slide" Target="/ppt/slides/slide7.xml" Id="R5dbb38d3e4bd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c9a99dc62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30fac3194df3" /><Relationship Type="http://schemas.openxmlformats.org/officeDocument/2006/relationships/theme" Target="/ppt/slideMasters/theme/theme1.xml" Id="R9331b30b9092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9530fac319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11f2bae6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9a77a4c26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567b7c6e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d9f01414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18d22255e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a80f323b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0fbc919bd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HAUGABAKKA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HAUGABAKKA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32 693 923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MOFOSS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936 433 197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