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f0bd07272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0f10dee9e4da3"/>
  </p:sldMasterIdLst>
  <p:sldIdLst>
    <p:sldId xmlns:r="http://schemas.openxmlformats.org/officeDocument/2006/relationships" id="256" r:id="R20536620d79e4fac"/>
    <p:sldId xmlns:r="http://schemas.openxmlformats.org/officeDocument/2006/relationships" id="257" r:id="Rcca4e275e71b4162"/>
    <p:sldId xmlns:r="http://schemas.openxmlformats.org/officeDocument/2006/relationships" id="258" r:id="R0bf240c883344f46"/>
    <p:sldId xmlns:r="http://schemas.openxmlformats.org/officeDocument/2006/relationships" id="259" r:id="Rba8d0eb425d14cd3"/>
    <p:sldId xmlns:r="http://schemas.openxmlformats.org/officeDocument/2006/relationships" id="260" r:id="Rfb54ca2581a64cfc"/>
    <p:sldId xmlns:r="http://schemas.openxmlformats.org/officeDocument/2006/relationships" id="261" r:id="R625c81a4c42641d6"/>
    <p:sldId xmlns:r="http://schemas.openxmlformats.org/officeDocument/2006/relationships" id="262" r:id="Ra41fde36dbf4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0f10dee9e4da3" /><Relationship Type="http://schemas.openxmlformats.org/officeDocument/2006/relationships/slide" Target="/ppt/slides/slide1.xml" Id="R20536620d79e4fac" /><Relationship Type="http://schemas.openxmlformats.org/officeDocument/2006/relationships/slide" Target="/ppt/slides/slide2.xml" Id="Rcca4e275e71b4162" /><Relationship Type="http://schemas.openxmlformats.org/officeDocument/2006/relationships/slide" Target="/ppt/slides/slide3.xml" Id="R0bf240c883344f46" /><Relationship Type="http://schemas.openxmlformats.org/officeDocument/2006/relationships/slide" Target="/ppt/slides/slide4.xml" Id="Rba8d0eb425d14cd3" /><Relationship Type="http://schemas.openxmlformats.org/officeDocument/2006/relationships/slide" Target="/ppt/slides/slide5.xml" Id="Rfb54ca2581a64cfc" /><Relationship Type="http://schemas.openxmlformats.org/officeDocument/2006/relationships/slide" Target="/ppt/slides/slide6.xml" Id="R625c81a4c42641d6" /><Relationship Type="http://schemas.openxmlformats.org/officeDocument/2006/relationships/slide" Target="/ppt/slides/slide7.xml" Id="Ra41fde36dbf4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eecf6c844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dbba254b94ab0" /><Relationship Type="http://schemas.openxmlformats.org/officeDocument/2006/relationships/theme" Target="/ppt/slideMasters/theme/theme1.xml" Id="R7d4f1c8efa93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ddbba254b9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a96b1f166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85f109d87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6bf808e4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0684061f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3669c52e7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c883384f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086552b8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PRF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174 372 897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187 617 188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RØHNE FIGENBAUM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936 434 436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PRF HOLDING AS</a:t>
            </a:r>
          </a:p>
        </p:txBody>
      </p:sp>
    </p:spTree>
  </p:cSld>
  <p:clrMapOvr>
    <a:masterClrMapping xmlns:a="http://schemas.openxmlformats.org/drawingml/2006/main"/>
  </p:clrMapOvr>
</p:sld>
</file>