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a18f41c9a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e45ee11d1145b4"/>
  </p:sldMasterIdLst>
  <p:sldIdLst>
    <p:sldId xmlns:r="http://schemas.openxmlformats.org/officeDocument/2006/relationships" id="256" r:id="Re18c3d3540ae4152"/>
    <p:sldId xmlns:r="http://schemas.openxmlformats.org/officeDocument/2006/relationships" id="257" r:id="R477f8f9f79f8446b"/>
    <p:sldId xmlns:r="http://schemas.openxmlformats.org/officeDocument/2006/relationships" id="258" r:id="R91a43b24e8134774"/>
    <p:sldId xmlns:r="http://schemas.openxmlformats.org/officeDocument/2006/relationships" id="259" r:id="R87d72159e8a24d3c"/>
    <p:sldId xmlns:r="http://schemas.openxmlformats.org/officeDocument/2006/relationships" id="260" r:id="Rd209525aeb8e465d"/>
    <p:sldId xmlns:r="http://schemas.openxmlformats.org/officeDocument/2006/relationships" id="261" r:id="Rbaf29e85f2cf4804"/>
    <p:sldId xmlns:r="http://schemas.openxmlformats.org/officeDocument/2006/relationships" id="262" r:id="R4b00900ad93f4e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45ee11d1145b4" /><Relationship Type="http://schemas.openxmlformats.org/officeDocument/2006/relationships/slide" Target="/ppt/slides/slide1.xml" Id="Re18c3d3540ae4152" /><Relationship Type="http://schemas.openxmlformats.org/officeDocument/2006/relationships/slide" Target="/ppt/slides/slide2.xml" Id="R477f8f9f79f8446b" /><Relationship Type="http://schemas.openxmlformats.org/officeDocument/2006/relationships/slide" Target="/ppt/slides/slide3.xml" Id="R91a43b24e8134774" /><Relationship Type="http://schemas.openxmlformats.org/officeDocument/2006/relationships/slide" Target="/ppt/slides/slide4.xml" Id="R87d72159e8a24d3c" /><Relationship Type="http://schemas.openxmlformats.org/officeDocument/2006/relationships/slide" Target="/ppt/slides/slide5.xml" Id="Rd209525aeb8e465d" /><Relationship Type="http://schemas.openxmlformats.org/officeDocument/2006/relationships/slide" Target="/ppt/slides/slide6.xml" Id="Rbaf29e85f2cf4804" /><Relationship Type="http://schemas.openxmlformats.org/officeDocument/2006/relationships/slide" Target="/ppt/slides/slide7.xml" Id="R4b00900ad93f4e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87fef5780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bdd57202d428e" /><Relationship Type="http://schemas.openxmlformats.org/officeDocument/2006/relationships/theme" Target="/ppt/slideMasters/theme/theme1.xml" Id="R8b8ee173f29a45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bdd57202d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f961c650340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0026be12546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8097e9c9d4e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d2a64868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07a25c72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b3cb32ea0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fde67d4b9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TUNDE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 LUNDE MIRANDA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 Lunde Miranda, Børsteveien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TUNDE HOLDING AS</a:t>
            </a:r>
          </a:p>
        </p:txBody>
      </p:sp>
    </p:spTree>
  </p:cSld>
  <p:clrMapOvr>
    <a:masterClrMapping xmlns:a="http://schemas.openxmlformats.org/drawingml/2006/main"/>
  </p:clrMapOvr>
</p:sld>
</file>