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423df244141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2886bfdf154a34"/>
  </p:sldMasterIdLst>
  <p:sldIdLst>
    <p:sldId xmlns:r="http://schemas.openxmlformats.org/officeDocument/2006/relationships" id="256" r:id="R3d4a6aaebd5041e3"/>
    <p:sldId xmlns:r="http://schemas.openxmlformats.org/officeDocument/2006/relationships" id="257" r:id="R67a4ca928606408f"/>
    <p:sldId xmlns:r="http://schemas.openxmlformats.org/officeDocument/2006/relationships" id="258" r:id="R9b67c129ddbd439f"/>
    <p:sldId xmlns:r="http://schemas.openxmlformats.org/officeDocument/2006/relationships" id="259" r:id="R49b532308cdb4fc6"/>
    <p:sldId xmlns:r="http://schemas.openxmlformats.org/officeDocument/2006/relationships" id="260" r:id="R35b17addea56428e"/>
    <p:sldId xmlns:r="http://schemas.openxmlformats.org/officeDocument/2006/relationships" id="261" r:id="Rb87c68d239db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2886bfdf154a34" /><Relationship Type="http://schemas.openxmlformats.org/officeDocument/2006/relationships/slide" Target="/ppt/slides/slide1.xml" Id="R3d4a6aaebd5041e3" /><Relationship Type="http://schemas.openxmlformats.org/officeDocument/2006/relationships/slide" Target="/ppt/slides/slide2.xml" Id="R67a4ca928606408f" /><Relationship Type="http://schemas.openxmlformats.org/officeDocument/2006/relationships/slide" Target="/ppt/slides/slide3.xml" Id="R9b67c129ddbd439f" /><Relationship Type="http://schemas.openxmlformats.org/officeDocument/2006/relationships/slide" Target="/ppt/slides/slide4.xml" Id="R49b532308cdb4fc6" /><Relationship Type="http://schemas.openxmlformats.org/officeDocument/2006/relationships/slide" Target="/ppt/slides/slide5.xml" Id="R35b17addea56428e" /><Relationship Type="http://schemas.openxmlformats.org/officeDocument/2006/relationships/slide" Target="/ppt/slides/slide6.xml" Id="Rb87c68d239db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a296e19b64a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3136db3d24836" /><Relationship Type="http://schemas.openxmlformats.org/officeDocument/2006/relationships/theme" Target="/ppt/slideMasters/theme/theme1.xml" Id="R6b7308017183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3136db3d2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5501e0849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a4f1ea45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506ab018448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bf542fec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8e0b2683044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3b5298478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BROSUNDET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BROSUNDET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−4 351 401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−9 912 145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61 178 397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267 187 058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936 458 203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BROSUNDET AS</a:t>
            </a:r>
          </a:p>
        </p:txBody>
      </p:sp>
    </p:spTree>
  </p:cSld>
  <p:clrMapOvr>
    <a:masterClrMapping xmlns:a="http://schemas.openxmlformats.org/drawingml/2006/main"/>
  </p:clrMapOvr>
</p:sld>
</file>