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c1b9f0291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8239e2e084b2e"/>
  </p:sldMasterIdLst>
  <p:sldIdLst>
    <p:sldId xmlns:r="http://schemas.openxmlformats.org/officeDocument/2006/relationships" id="256" r:id="Rbd0121283e194b7a"/>
    <p:sldId xmlns:r="http://schemas.openxmlformats.org/officeDocument/2006/relationships" id="257" r:id="R12a71bbf3d2e44dc"/>
    <p:sldId xmlns:r="http://schemas.openxmlformats.org/officeDocument/2006/relationships" id="258" r:id="Rcdd69a6141ef4a9d"/>
    <p:sldId xmlns:r="http://schemas.openxmlformats.org/officeDocument/2006/relationships" id="259" r:id="R15e24a3735d8435b"/>
    <p:sldId xmlns:r="http://schemas.openxmlformats.org/officeDocument/2006/relationships" id="260" r:id="R7c8720d211a4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8239e2e084b2e" /><Relationship Type="http://schemas.openxmlformats.org/officeDocument/2006/relationships/slide" Target="/ppt/slides/slide1.xml" Id="Rbd0121283e194b7a" /><Relationship Type="http://schemas.openxmlformats.org/officeDocument/2006/relationships/slide" Target="/ppt/slides/slide2.xml" Id="R12a71bbf3d2e44dc" /><Relationship Type="http://schemas.openxmlformats.org/officeDocument/2006/relationships/slide" Target="/ppt/slides/slide3.xml" Id="Rcdd69a6141ef4a9d" /><Relationship Type="http://schemas.openxmlformats.org/officeDocument/2006/relationships/slide" Target="/ppt/slides/slide4.xml" Id="R15e24a3735d8435b" /><Relationship Type="http://schemas.openxmlformats.org/officeDocument/2006/relationships/slide" Target="/ppt/slides/slide5.xml" Id="R7c8720d211a4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72e1caa71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a1aadae21480a" /><Relationship Type="http://schemas.openxmlformats.org/officeDocument/2006/relationships/theme" Target="/ppt/slideMasters/theme/theme1.xml" Id="Rffce17f42353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2a1aadae21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7c31f5887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a0918de3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b75d4feba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6e9054c8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9a3fcda27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ØKONOMI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936 461 182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