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2957a8896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ba8103e124b15"/>
  </p:sldMasterIdLst>
  <p:sldIdLst>
    <p:sldId xmlns:r="http://schemas.openxmlformats.org/officeDocument/2006/relationships" id="256" r:id="Rcc010ec32bb04edd"/>
    <p:sldId xmlns:r="http://schemas.openxmlformats.org/officeDocument/2006/relationships" id="257" r:id="R4ff80a1ef4ca4280"/>
    <p:sldId xmlns:r="http://schemas.openxmlformats.org/officeDocument/2006/relationships" id="258" r:id="Rf435cecd7971479a"/>
    <p:sldId xmlns:r="http://schemas.openxmlformats.org/officeDocument/2006/relationships" id="259" r:id="R1c815c0974eb4521"/>
    <p:sldId xmlns:r="http://schemas.openxmlformats.org/officeDocument/2006/relationships" id="260" r:id="R3e1409573eef4058"/>
    <p:sldId xmlns:r="http://schemas.openxmlformats.org/officeDocument/2006/relationships" id="261" r:id="Rf1db4717c04d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ba8103e124b15" /><Relationship Type="http://schemas.openxmlformats.org/officeDocument/2006/relationships/slide" Target="/ppt/slides/slide1.xml" Id="Rcc010ec32bb04edd" /><Relationship Type="http://schemas.openxmlformats.org/officeDocument/2006/relationships/slide" Target="/ppt/slides/slide2.xml" Id="R4ff80a1ef4ca4280" /><Relationship Type="http://schemas.openxmlformats.org/officeDocument/2006/relationships/slide" Target="/ppt/slides/slide3.xml" Id="Rf435cecd7971479a" /><Relationship Type="http://schemas.openxmlformats.org/officeDocument/2006/relationships/slide" Target="/ppt/slides/slide4.xml" Id="R1c815c0974eb4521" /><Relationship Type="http://schemas.openxmlformats.org/officeDocument/2006/relationships/slide" Target="/ppt/slides/slide5.xml" Id="R3e1409573eef4058" /><Relationship Type="http://schemas.openxmlformats.org/officeDocument/2006/relationships/slide" Target="/ppt/slides/slide6.xml" Id="Rf1db4717c04d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7decfbe84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dc2bae7d43c2" /><Relationship Type="http://schemas.openxmlformats.org/officeDocument/2006/relationships/theme" Target="/ppt/slideMasters/theme/theme1.xml" Id="Rf9b8718979e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adc2bae7d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e15139c2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0b3ae74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f75f3569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0a97e38b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35915615b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ae4bb7c7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936 488 331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