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700a7b7fe04d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4d1614a05a4919"/>
  </p:sldMasterIdLst>
  <p:sldIdLst>
    <p:sldId xmlns:r="http://schemas.openxmlformats.org/officeDocument/2006/relationships" id="256" r:id="R5fa7d891383e4f53"/>
    <p:sldId xmlns:r="http://schemas.openxmlformats.org/officeDocument/2006/relationships" id="257" r:id="R9aee7284306f4477"/>
    <p:sldId xmlns:r="http://schemas.openxmlformats.org/officeDocument/2006/relationships" id="258" r:id="R110d36269f25449a"/>
    <p:sldId xmlns:r="http://schemas.openxmlformats.org/officeDocument/2006/relationships" id="259" r:id="R80fd2ed6f197422e"/>
    <p:sldId xmlns:r="http://schemas.openxmlformats.org/officeDocument/2006/relationships" id="260" r:id="R91cba9998c584a2e"/>
    <p:sldId xmlns:r="http://schemas.openxmlformats.org/officeDocument/2006/relationships" id="261" r:id="R4e4e27b1c69b45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4d1614a05a4919" /><Relationship Type="http://schemas.openxmlformats.org/officeDocument/2006/relationships/slide" Target="/ppt/slides/slide1.xml" Id="R5fa7d891383e4f53" /><Relationship Type="http://schemas.openxmlformats.org/officeDocument/2006/relationships/slide" Target="/ppt/slides/slide2.xml" Id="R9aee7284306f4477" /><Relationship Type="http://schemas.openxmlformats.org/officeDocument/2006/relationships/slide" Target="/ppt/slides/slide3.xml" Id="R110d36269f25449a" /><Relationship Type="http://schemas.openxmlformats.org/officeDocument/2006/relationships/slide" Target="/ppt/slides/slide4.xml" Id="R80fd2ed6f197422e" /><Relationship Type="http://schemas.openxmlformats.org/officeDocument/2006/relationships/slide" Target="/ppt/slides/slide5.xml" Id="R91cba9998c584a2e" /><Relationship Type="http://schemas.openxmlformats.org/officeDocument/2006/relationships/slide" Target="/ppt/slides/slide6.xml" Id="R4e4e27b1c69b45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06c72802b943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a4cc79e2f4b38" /><Relationship Type="http://schemas.openxmlformats.org/officeDocument/2006/relationships/theme" Target="/ppt/slideMasters/theme/theme1.xml" Id="R95a09fb7a9f449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2a4cc79e2f4b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455ab741f41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f3bd99a7842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df018b6f94c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f24f0290e48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634011cf844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0b6f817be4e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EXPERT-BYGG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EXPERT-BYGG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EXPERT-BYGG AS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EXPERT-BYGG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EXPERT-BYGG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EXPERT-BYGG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259 400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237 008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184 866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214 866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319 293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EXPERT-BYGG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Tiurvegen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936 488 331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EXPERT-BYGG AS</a:t>
            </a:r>
          </a:p>
        </p:txBody>
      </p:sp>
    </p:spTree>
  </p:cSld>
  <p:clrMapOvr>
    <a:masterClrMapping xmlns:a="http://schemas.openxmlformats.org/drawingml/2006/main"/>
  </p:clrMapOvr>
</p:sld>
</file>