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6c2c68715440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c6cdce496d4558"/>
  </p:sldMasterIdLst>
  <p:sldIdLst>
    <p:sldId xmlns:r="http://schemas.openxmlformats.org/officeDocument/2006/relationships" id="256" r:id="R16b001d2c369443c"/>
    <p:sldId xmlns:r="http://schemas.openxmlformats.org/officeDocument/2006/relationships" id="257" r:id="R8c93925adf774a8c"/>
    <p:sldId xmlns:r="http://schemas.openxmlformats.org/officeDocument/2006/relationships" id="258" r:id="Ra10f081175684656"/>
    <p:sldId xmlns:r="http://schemas.openxmlformats.org/officeDocument/2006/relationships" id="259" r:id="Rbffee47be71c4045"/>
    <p:sldId xmlns:r="http://schemas.openxmlformats.org/officeDocument/2006/relationships" id="260" r:id="Refe17f939bdb42db"/>
    <p:sldId xmlns:r="http://schemas.openxmlformats.org/officeDocument/2006/relationships" id="261" r:id="R9dc6d30808c643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c6cdce496d4558" /><Relationship Type="http://schemas.openxmlformats.org/officeDocument/2006/relationships/slide" Target="/ppt/slides/slide1.xml" Id="R16b001d2c369443c" /><Relationship Type="http://schemas.openxmlformats.org/officeDocument/2006/relationships/slide" Target="/ppt/slides/slide2.xml" Id="R8c93925adf774a8c" /><Relationship Type="http://schemas.openxmlformats.org/officeDocument/2006/relationships/slide" Target="/ppt/slides/slide3.xml" Id="Ra10f081175684656" /><Relationship Type="http://schemas.openxmlformats.org/officeDocument/2006/relationships/slide" Target="/ppt/slides/slide4.xml" Id="Rbffee47be71c4045" /><Relationship Type="http://schemas.openxmlformats.org/officeDocument/2006/relationships/slide" Target="/ppt/slides/slide5.xml" Id="Refe17f939bdb42db" /><Relationship Type="http://schemas.openxmlformats.org/officeDocument/2006/relationships/slide" Target="/ppt/slides/slide6.xml" Id="R9dc6d30808c643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5cc0db010146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60ca0bf884286" /><Relationship Type="http://schemas.openxmlformats.org/officeDocument/2006/relationships/theme" Target="/ppt/slideMasters/theme/theme1.xml" Id="R21885f4796024a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460ca0bf8842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f5f1f30f74d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b1b49a04846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b03f666ed49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8c88dd2af4b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1f93d65ed43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549ca5e13544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ONA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ONA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ONA CONSULTING AS ble etablert [år] og holder til i Rennesøy.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ONA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ONA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ONA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−72 849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86 202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ONA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Håvasteintunet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4150 Rennesøy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936 512 585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ONA CONSULTING AS</a:t>
            </a:r>
          </a:p>
        </p:txBody>
      </p:sp>
    </p:spTree>
  </p:cSld>
  <p:clrMapOvr>
    <a:masterClrMapping xmlns:a="http://schemas.openxmlformats.org/drawingml/2006/main"/>
  </p:clrMapOvr>
</p:sld>
</file>