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e22dca02e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bc5a18e4a42e6"/>
  </p:sldMasterIdLst>
  <p:sldIdLst>
    <p:sldId xmlns:r="http://schemas.openxmlformats.org/officeDocument/2006/relationships" id="256" r:id="Rde0b74b779e54ea3"/>
    <p:sldId xmlns:r="http://schemas.openxmlformats.org/officeDocument/2006/relationships" id="257" r:id="R3816cb79e8b94a72"/>
    <p:sldId xmlns:r="http://schemas.openxmlformats.org/officeDocument/2006/relationships" id="258" r:id="R8cbda273d0344b78"/>
    <p:sldId xmlns:r="http://schemas.openxmlformats.org/officeDocument/2006/relationships" id="259" r:id="Ref5081f9f3714c22"/>
    <p:sldId xmlns:r="http://schemas.openxmlformats.org/officeDocument/2006/relationships" id="260" r:id="R405d8efd87364ae6"/>
    <p:sldId xmlns:r="http://schemas.openxmlformats.org/officeDocument/2006/relationships" id="261" r:id="Rd10dbdfd9a6e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bc5a18e4a42e6" /><Relationship Type="http://schemas.openxmlformats.org/officeDocument/2006/relationships/slide" Target="/ppt/slides/slide1.xml" Id="Rde0b74b779e54ea3" /><Relationship Type="http://schemas.openxmlformats.org/officeDocument/2006/relationships/slide" Target="/ppt/slides/slide2.xml" Id="R3816cb79e8b94a72" /><Relationship Type="http://schemas.openxmlformats.org/officeDocument/2006/relationships/slide" Target="/ppt/slides/slide3.xml" Id="R8cbda273d0344b78" /><Relationship Type="http://schemas.openxmlformats.org/officeDocument/2006/relationships/slide" Target="/ppt/slides/slide4.xml" Id="Ref5081f9f3714c22" /><Relationship Type="http://schemas.openxmlformats.org/officeDocument/2006/relationships/slide" Target="/ppt/slides/slide5.xml" Id="R405d8efd87364ae6" /><Relationship Type="http://schemas.openxmlformats.org/officeDocument/2006/relationships/slide" Target="/ppt/slides/slide6.xml" Id="Rd10dbdfd9a6e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b9e313f65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5fb55ccb4134" /><Relationship Type="http://schemas.openxmlformats.org/officeDocument/2006/relationships/theme" Target="/ppt/slideMasters/theme/theme1.xml" Id="R9ab034aa80cf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25fb55ccb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f930b625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dc985648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01551bf0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eb698bf4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03028d7c3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3ed6877c1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