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cfdac15c3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ceefb7e2640b6"/>
  </p:sldMasterIdLst>
  <p:sldIdLst>
    <p:sldId xmlns:r="http://schemas.openxmlformats.org/officeDocument/2006/relationships" id="256" r:id="R50fcb7f04db44715"/>
    <p:sldId xmlns:r="http://schemas.openxmlformats.org/officeDocument/2006/relationships" id="257" r:id="Rb068786a51104aa9"/>
    <p:sldId xmlns:r="http://schemas.openxmlformats.org/officeDocument/2006/relationships" id="258" r:id="Rce3d502070dc48f1"/>
    <p:sldId xmlns:r="http://schemas.openxmlformats.org/officeDocument/2006/relationships" id="259" r:id="R66e8c054746b4cad"/>
    <p:sldId xmlns:r="http://schemas.openxmlformats.org/officeDocument/2006/relationships" id="260" r:id="R5623fd8072ba44f1"/>
    <p:sldId xmlns:r="http://schemas.openxmlformats.org/officeDocument/2006/relationships" id="261" r:id="Rb9b036d053d04484"/>
    <p:sldId xmlns:r="http://schemas.openxmlformats.org/officeDocument/2006/relationships" id="262" r:id="R1243354fbe0845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ceefb7e2640b6" /><Relationship Type="http://schemas.openxmlformats.org/officeDocument/2006/relationships/slide" Target="/ppt/slides/slide1.xml" Id="R50fcb7f04db44715" /><Relationship Type="http://schemas.openxmlformats.org/officeDocument/2006/relationships/slide" Target="/ppt/slides/slide2.xml" Id="Rb068786a51104aa9" /><Relationship Type="http://schemas.openxmlformats.org/officeDocument/2006/relationships/slide" Target="/ppt/slides/slide3.xml" Id="Rce3d502070dc48f1" /><Relationship Type="http://schemas.openxmlformats.org/officeDocument/2006/relationships/slide" Target="/ppt/slides/slide4.xml" Id="R66e8c054746b4cad" /><Relationship Type="http://schemas.openxmlformats.org/officeDocument/2006/relationships/slide" Target="/ppt/slides/slide5.xml" Id="R5623fd8072ba44f1" /><Relationship Type="http://schemas.openxmlformats.org/officeDocument/2006/relationships/slide" Target="/ppt/slides/slide6.xml" Id="Rb9b036d053d04484" /><Relationship Type="http://schemas.openxmlformats.org/officeDocument/2006/relationships/slide" Target="/ppt/slides/slide7.xml" Id="R1243354fbe0845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ccd27167545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e15a2f7754450" /><Relationship Type="http://schemas.openxmlformats.org/officeDocument/2006/relationships/theme" Target="/ppt/slideMasters/theme/theme1.xml" Id="Rf05ccb7231964c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e15a2f775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73265beaa47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22d9d7c3f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c3ddbb51e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0fbdb3b09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a8c9cc68c41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bc228cfe042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8520255ec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FRITHJOF ANDERSSEN INVEST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2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203 568 880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203 575 380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936 512 607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2 AS</a:t>
            </a:r>
          </a:p>
        </p:txBody>
      </p:sp>
    </p:spTree>
  </p:cSld>
  <p:clrMapOvr>
    <a:masterClrMapping xmlns:a="http://schemas.openxmlformats.org/drawingml/2006/main"/>
  </p:clrMapOvr>
</p:sld>
</file>