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3a099f9e2e47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e4bd6ae27049fb"/>
  </p:sldMasterIdLst>
  <p:sldIdLst>
    <p:sldId xmlns:r="http://schemas.openxmlformats.org/officeDocument/2006/relationships" id="256" r:id="Re6f6a6b8b37d4714"/>
    <p:sldId xmlns:r="http://schemas.openxmlformats.org/officeDocument/2006/relationships" id="257" r:id="Rb8d3794ad3f44bd8"/>
    <p:sldId xmlns:r="http://schemas.openxmlformats.org/officeDocument/2006/relationships" id="258" r:id="R1de644c5717a4277"/>
    <p:sldId xmlns:r="http://schemas.openxmlformats.org/officeDocument/2006/relationships" id="259" r:id="R8ccfcaabc4ae4b61"/>
    <p:sldId xmlns:r="http://schemas.openxmlformats.org/officeDocument/2006/relationships" id="260" r:id="R6ff99545249545c1"/>
    <p:sldId xmlns:r="http://schemas.openxmlformats.org/officeDocument/2006/relationships" id="261" r:id="R1d61714912f34631"/>
    <p:sldId xmlns:r="http://schemas.openxmlformats.org/officeDocument/2006/relationships" id="262" r:id="R35d71ddb9ca2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4bd6ae27049fb" /><Relationship Type="http://schemas.openxmlformats.org/officeDocument/2006/relationships/slide" Target="/ppt/slides/slide1.xml" Id="Re6f6a6b8b37d4714" /><Relationship Type="http://schemas.openxmlformats.org/officeDocument/2006/relationships/slide" Target="/ppt/slides/slide2.xml" Id="Rb8d3794ad3f44bd8" /><Relationship Type="http://schemas.openxmlformats.org/officeDocument/2006/relationships/slide" Target="/ppt/slides/slide3.xml" Id="R1de644c5717a4277" /><Relationship Type="http://schemas.openxmlformats.org/officeDocument/2006/relationships/slide" Target="/ppt/slides/slide4.xml" Id="R8ccfcaabc4ae4b61" /><Relationship Type="http://schemas.openxmlformats.org/officeDocument/2006/relationships/slide" Target="/ppt/slides/slide5.xml" Id="R6ff99545249545c1" /><Relationship Type="http://schemas.openxmlformats.org/officeDocument/2006/relationships/slide" Target="/ppt/slides/slide6.xml" Id="R1d61714912f34631" /><Relationship Type="http://schemas.openxmlformats.org/officeDocument/2006/relationships/slide" Target="/ppt/slides/slide7.xml" Id="R35d71ddb9ca2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ad6fb6b9044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cec51e9694c25" /><Relationship Type="http://schemas.openxmlformats.org/officeDocument/2006/relationships/theme" Target="/ppt/slideMasters/theme/theme1.xml" Id="R77671484dc834c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fcec51e9694c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dd30c2735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7b9f15a38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423cb4bb04a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8e15d13e642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c0e1cdc6548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e8bacbc6c4c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13fddae8e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KAASA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KAASA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KAASA MASKIN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KAASA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KAASA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KAASA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26 436 381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−1 058 910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−869 263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8 686 786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17 501 582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KAASA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KAASA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KAASA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3802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35955118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gk@kaasamaskin.no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936 537 960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KAASA MASKIN AS</a:t>
            </a:r>
          </a:p>
        </p:txBody>
      </p:sp>
    </p:spTree>
  </p:cSld>
  <p:clrMapOvr>
    <a:masterClrMapping xmlns:a="http://schemas.openxmlformats.org/drawingml/2006/main"/>
  </p:clrMapOvr>
</p:sld>
</file>