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33b18413a74e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d8d86a370043fd"/>
  </p:sldMasterIdLst>
  <p:sldIdLst>
    <p:sldId xmlns:r="http://schemas.openxmlformats.org/officeDocument/2006/relationships" id="256" r:id="R7945f40fc5f04fae"/>
    <p:sldId xmlns:r="http://schemas.openxmlformats.org/officeDocument/2006/relationships" id="257" r:id="R2c107b1395154e5a"/>
    <p:sldId xmlns:r="http://schemas.openxmlformats.org/officeDocument/2006/relationships" id="258" r:id="R6a0b5ad03d074e98"/>
    <p:sldId xmlns:r="http://schemas.openxmlformats.org/officeDocument/2006/relationships" id="259" r:id="R4ac0027b4cb349b6"/>
    <p:sldId xmlns:r="http://schemas.openxmlformats.org/officeDocument/2006/relationships" id="260" r:id="R20b5697c415e409e"/>
    <p:sldId xmlns:r="http://schemas.openxmlformats.org/officeDocument/2006/relationships" id="261" r:id="Re9f2640d0b5a46c9"/>
    <p:sldId xmlns:r="http://schemas.openxmlformats.org/officeDocument/2006/relationships" id="262" r:id="Rc12c07833aa24e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8d86a370043fd" /><Relationship Type="http://schemas.openxmlformats.org/officeDocument/2006/relationships/slide" Target="/ppt/slides/slide1.xml" Id="R7945f40fc5f04fae" /><Relationship Type="http://schemas.openxmlformats.org/officeDocument/2006/relationships/slide" Target="/ppt/slides/slide2.xml" Id="R2c107b1395154e5a" /><Relationship Type="http://schemas.openxmlformats.org/officeDocument/2006/relationships/slide" Target="/ppt/slides/slide3.xml" Id="R6a0b5ad03d074e98" /><Relationship Type="http://schemas.openxmlformats.org/officeDocument/2006/relationships/slide" Target="/ppt/slides/slide4.xml" Id="R4ac0027b4cb349b6" /><Relationship Type="http://schemas.openxmlformats.org/officeDocument/2006/relationships/slide" Target="/ppt/slides/slide5.xml" Id="R20b5697c415e409e" /><Relationship Type="http://schemas.openxmlformats.org/officeDocument/2006/relationships/slide" Target="/ppt/slides/slide6.xml" Id="Re9f2640d0b5a46c9" /><Relationship Type="http://schemas.openxmlformats.org/officeDocument/2006/relationships/slide" Target="/ppt/slides/slide7.xml" Id="Rc12c07833aa24e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f5bc0f86b341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7ec539825449b" /><Relationship Type="http://schemas.openxmlformats.org/officeDocument/2006/relationships/theme" Target="/ppt/slideMasters/theme/theme1.xml" Id="R1e96d1c3a35c4f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27ec53982544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1dc90b1474f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5be55bdbc4f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31f2c0ce146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a4567d5f948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64d6c93f04c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cbe5ce3544d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2e00215aa4e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KROGSTAD FAM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KROGSTAD FAM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55 604 373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66 426 720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69 463 523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KROGSTAD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OLAV KROGSTAD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KROGSTAD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K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936 544 428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FAM HOLDING AS</a:t>
            </a:r>
          </a:p>
        </p:txBody>
      </p:sp>
    </p:spTree>
  </p:cSld>
  <p:clrMapOvr>
    <a:masterClrMapping xmlns:a="http://schemas.openxmlformats.org/drawingml/2006/main"/>
  </p:clrMapOvr>
</p:sld>
</file>