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258a6df8a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267798b6e4a8c"/>
  </p:sldMasterIdLst>
  <p:sldIdLst>
    <p:sldId xmlns:r="http://schemas.openxmlformats.org/officeDocument/2006/relationships" id="256" r:id="R60b888b3a8134773"/>
    <p:sldId xmlns:r="http://schemas.openxmlformats.org/officeDocument/2006/relationships" id="257" r:id="R0de1f2c0d41f43b5"/>
    <p:sldId xmlns:r="http://schemas.openxmlformats.org/officeDocument/2006/relationships" id="258" r:id="R1123218aabfa400f"/>
    <p:sldId xmlns:r="http://schemas.openxmlformats.org/officeDocument/2006/relationships" id="259" r:id="R1fd4d40c0477423c"/>
    <p:sldId xmlns:r="http://schemas.openxmlformats.org/officeDocument/2006/relationships" id="260" r:id="Ra8b3cf2ab7cc4f71"/>
    <p:sldId xmlns:r="http://schemas.openxmlformats.org/officeDocument/2006/relationships" id="261" r:id="Raf3ca1518f524d73"/>
    <p:sldId xmlns:r="http://schemas.openxmlformats.org/officeDocument/2006/relationships" id="262" r:id="R234c38c619d7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267798b6e4a8c" /><Relationship Type="http://schemas.openxmlformats.org/officeDocument/2006/relationships/slide" Target="/ppt/slides/slide1.xml" Id="R60b888b3a8134773" /><Relationship Type="http://schemas.openxmlformats.org/officeDocument/2006/relationships/slide" Target="/ppt/slides/slide2.xml" Id="R0de1f2c0d41f43b5" /><Relationship Type="http://schemas.openxmlformats.org/officeDocument/2006/relationships/slide" Target="/ppt/slides/slide3.xml" Id="R1123218aabfa400f" /><Relationship Type="http://schemas.openxmlformats.org/officeDocument/2006/relationships/slide" Target="/ppt/slides/slide4.xml" Id="R1fd4d40c0477423c" /><Relationship Type="http://schemas.openxmlformats.org/officeDocument/2006/relationships/slide" Target="/ppt/slides/slide5.xml" Id="Ra8b3cf2ab7cc4f71" /><Relationship Type="http://schemas.openxmlformats.org/officeDocument/2006/relationships/slide" Target="/ppt/slides/slide6.xml" Id="Raf3ca1518f524d73" /><Relationship Type="http://schemas.openxmlformats.org/officeDocument/2006/relationships/slide" Target="/ppt/slides/slide7.xml" Id="R234c38c619d7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d6739c7ec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146bac8049fa" /><Relationship Type="http://schemas.openxmlformats.org/officeDocument/2006/relationships/theme" Target="/ppt/slideMasters/theme/theme1.xml" Id="Rf66c69af92ec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3146bac80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9a520e74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66b0c052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c2f12782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28d6925f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f8afe691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0543fc05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c1d963a1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SOTRA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SOTRA RØR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10 802 434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Tellnes Næringspark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61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firmapost@sotraror.no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sotraror.no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936 552 900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SOTRA RØR AS</a:t>
            </a:r>
          </a:p>
        </p:txBody>
      </p:sp>
    </p:spTree>
  </p:cSld>
  <p:clrMapOvr>
    <a:masterClrMapping xmlns:a="http://schemas.openxmlformats.org/drawingml/2006/main"/>
  </p:clrMapOvr>
</p:sld>
</file>