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f97999894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58f8ad543348b6"/>
  </p:sldMasterIdLst>
  <p:sldIdLst>
    <p:sldId xmlns:r="http://schemas.openxmlformats.org/officeDocument/2006/relationships" id="256" r:id="R68381d5939884908"/>
    <p:sldId xmlns:r="http://schemas.openxmlformats.org/officeDocument/2006/relationships" id="257" r:id="Re7a681587de34dba"/>
    <p:sldId xmlns:r="http://schemas.openxmlformats.org/officeDocument/2006/relationships" id="258" r:id="Re030cf5cf9094a5b"/>
    <p:sldId xmlns:r="http://schemas.openxmlformats.org/officeDocument/2006/relationships" id="259" r:id="Re426e95943e04ee8"/>
    <p:sldId xmlns:r="http://schemas.openxmlformats.org/officeDocument/2006/relationships" id="260" r:id="R8f0adf19e7e04dc3"/>
    <p:sldId xmlns:r="http://schemas.openxmlformats.org/officeDocument/2006/relationships" id="261" r:id="Rabf2c7c83c2847f1"/>
    <p:sldId xmlns:r="http://schemas.openxmlformats.org/officeDocument/2006/relationships" id="262" r:id="R96eda718f3e242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8f8ad543348b6" /><Relationship Type="http://schemas.openxmlformats.org/officeDocument/2006/relationships/slide" Target="/ppt/slides/slide1.xml" Id="R68381d5939884908" /><Relationship Type="http://schemas.openxmlformats.org/officeDocument/2006/relationships/slide" Target="/ppt/slides/slide2.xml" Id="Re7a681587de34dba" /><Relationship Type="http://schemas.openxmlformats.org/officeDocument/2006/relationships/slide" Target="/ppt/slides/slide3.xml" Id="Re030cf5cf9094a5b" /><Relationship Type="http://schemas.openxmlformats.org/officeDocument/2006/relationships/slide" Target="/ppt/slides/slide4.xml" Id="Re426e95943e04ee8" /><Relationship Type="http://schemas.openxmlformats.org/officeDocument/2006/relationships/slide" Target="/ppt/slides/slide5.xml" Id="R8f0adf19e7e04dc3" /><Relationship Type="http://schemas.openxmlformats.org/officeDocument/2006/relationships/slide" Target="/ppt/slides/slide6.xml" Id="Rabf2c7c83c2847f1" /><Relationship Type="http://schemas.openxmlformats.org/officeDocument/2006/relationships/slide" Target="/ppt/slides/slide7.xml" Id="R96eda718f3e242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b81ff0bc94e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5c8633d9146e7" /><Relationship Type="http://schemas.openxmlformats.org/officeDocument/2006/relationships/theme" Target="/ppt/slideMasters/theme/theme1.xml" Id="R36b35cd5375e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25c8633d91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3cd8368fb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bbfcd31c3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ec55062a7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54abc68444c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b84bf84a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f121277da41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d16767b4842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RAGNV BRIGTSEN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 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RAGNV BRIGTSEN AS ble etablert [år] og holder til i Årland.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 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 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 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26 259 437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40 877 724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41 037 085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 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HALLDIS MARIE HEDENSTAD  –  43,8 %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ANDREAS HEDENSTAD  –  43,8 %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MAGNHILD BRIGTSEN HEDENSTAD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BRIGTSEN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BRIGTSEN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 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Vågabygda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5652 Årland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58 76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936 557 236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RAGNV BRIGTSEN AS</a:t>
            </a:r>
          </a:p>
        </p:txBody>
      </p:sp>
    </p:spTree>
  </p:cSld>
  <p:clrMapOvr>
    <a:masterClrMapping xmlns:a="http://schemas.openxmlformats.org/drawingml/2006/main"/>
  </p:clrMapOvr>
</p:sld>
</file>