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e3482017a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8528aa11c45ec"/>
  </p:sldMasterIdLst>
  <p:sldIdLst>
    <p:sldId xmlns:r="http://schemas.openxmlformats.org/officeDocument/2006/relationships" id="256" r:id="Rb7fad442a2914fd6"/>
    <p:sldId xmlns:r="http://schemas.openxmlformats.org/officeDocument/2006/relationships" id="257" r:id="Rebcccffae46a49f1"/>
    <p:sldId xmlns:r="http://schemas.openxmlformats.org/officeDocument/2006/relationships" id="258" r:id="R26487a805d11403d"/>
    <p:sldId xmlns:r="http://schemas.openxmlformats.org/officeDocument/2006/relationships" id="259" r:id="R82722191815c4cdc"/>
    <p:sldId xmlns:r="http://schemas.openxmlformats.org/officeDocument/2006/relationships" id="260" r:id="R186a03c3bab34071"/>
    <p:sldId xmlns:r="http://schemas.openxmlformats.org/officeDocument/2006/relationships" id="261" r:id="Rbf3f238d6ff4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8528aa11c45ec" /><Relationship Type="http://schemas.openxmlformats.org/officeDocument/2006/relationships/slide" Target="/ppt/slides/slide1.xml" Id="Rb7fad442a2914fd6" /><Relationship Type="http://schemas.openxmlformats.org/officeDocument/2006/relationships/slide" Target="/ppt/slides/slide2.xml" Id="Rebcccffae46a49f1" /><Relationship Type="http://schemas.openxmlformats.org/officeDocument/2006/relationships/slide" Target="/ppt/slides/slide3.xml" Id="R26487a805d11403d" /><Relationship Type="http://schemas.openxmlformats.org/officeDocument/2006/relationships/slide" Target="/ppt/slides/slide4.xml" Id="R82722191815c4cdc" /><Relationship Type="http://schemas.openxmlformats.org/officeDocument/2006/relationships/slide" Target="/ppt/slides/slide5.xml" Id="R186a03c3bab34071" /><Relationship Type="http://schemas.openxmlformats.org/officeDocument/2006/relationships/slide" Target="/ppt/slides/slide6.xml" Id="Rbf3f238d6ff4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7ba5b83e4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e21acbff4461e" /><Relationship Type="http://schemas.openxmlformats.org/officeDocument/2006/relationships/theme" Target="/ppt/slideMasters/theme/theme1.xml" Id="R5199654442d0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e21acbff4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4ba50fe2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ec79c0ab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7364e6db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417efe8e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586e8908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76a6cb2f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NORGE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66 836 000 000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95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936 560 288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NORGE SA</a:t>
            </a:r>
          </a:p>
        </p:txBody>
      </p:sp>
    </p:spTree>
  </p:cSld>
  <p:clrMapOvr>
    <a:masterClrMapping xmlns:a="http://schemas.openxmlformats.org/drawingml/2006/main"/>
  </p:clrMapOvr>
</p:sld>
</file>