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ab5372849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904bda6fe4f07"/>
  </p:sldMasterIdLst>
  <p:sldIdLst>
    <p:sldId xmlns:r="http://schemas.openxmlformats.org/officeDocument/2006/relationships" id="256" r:id="R683559dd78394c10"/>
    <p:sldId xmlns:r="http://schemas.openxmlformats.org/officeDocument/2006/relationships" id="257" r:id="R2a05d4a17baf4bfb"/>
    <p:sldId xmlns:r="http://schemas.openxmlformats.org/officeDocument/2006/relationships" id="258" r:id="R92a7c0184a434368"/>
    <p:sldId xmlns:r="http://schemas.openxmlformats.org/officeDocument/2006/relationships" id="259" r:id="Rb0cdcdef41c64eb7"/>
    <p:sldId xmlns:r="http://schemas.openxmlformats.org/officeDocument/2006/relationships" id="260" r:id="R7b5a14d752ea4930"/>
    <p:sldId xmlns:r="http://schemas.openxmlformats.org/officeDocument/2006/relationships" id="261" r:id="R39c126e8af71413f"/>
    <p:sldId xmlns:r="http://schemas.openxmlformats.org/officeDocument/2006/relationships" id="262" r:id="R5085c4f3834e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904bda6fe4f07" /><Relationship Type="http://schemas.openxmlformats.org/officeDocument/2006/relationships/slide" Target="/ppt/slides/slide1.xml" Id="R683559dd78394c10" /><Relationship Type="http://schemas.openxmlformats.org/officeDocument/2006/relationships/slide" Target="/ppt/slides/slide2.xml" Id="R2a05d4a17baf4bfb" /><Relationship Type="http://schemas.openxmlformats.org/officeDocument/2006/relationships/slide" Target="/ppt/slides/slide3.xml" Id="R92a7c0184a434368" /><Relationship Type="http://schemas.openxmlformats.org/officeDocument/2006/relationships/slide" Target="/ppt/slides/slide4.xml" Id="Rb0cdcdef41c64eb7" /><Relationship Type="http://schemas.openxmlformats.org/officeDocument/2006/relationships/slide" Target="/ppt/slides/slide5.xml" Id="R7b5a14d752ea4930" /><Relationship Type="http://schemas.openxmlformats.org/officeDocument/2006/relationships/slide" Target="/ppt/slides/slide6.xml" Id="R39c126e8af71413f" /><Relationship Type="http://schemas.openxmlformats.org/officeDocument/2006/relationships/slide" Target="/ppt/slides/slide7.xml" Id="R5085c4f3834e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142801352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5625172f4790" /><Relationship Type="http://schemas.openxmlformats.org/officeDocument/2006/relationships/theme" Target="/ppt/slideMasters/theme/theme1.xml" Id="R3dc70aaa33e1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35625172f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5755ffafb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8367faeb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9929c8415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78b75531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67c2471b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5ecbcb308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0d4edb5a8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QUAD NINE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QUAD NINE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QUAD NINE HOLDING AS ble etablert [år] og holder til i Mosterøy.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QUAD NINE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QUAD NINE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QUAD NINE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68 710 901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68 710 901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QUAD NINE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HODNEFJELL ØSTERHUS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QUAD NINE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Aina Hodnefjell, Hodnafjellveien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4156 Mosterøy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936 572 472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QUAD NINE HOLDING AS</a:t>
            </a:r>
          </a:p>
        </p:txBody>
      </p:sp>
    </p:spTree>
  </p:cSld>
  <p:clrMapOvr>
    <a:masterClrMapping xmlns:a="http://schemas.openxmlformats.org/drawingml/2006/main"/>
  </p:clrMapOvr>
</p:sld>
</file>