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43446800bb3420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385b7f6e3041f7"/>
  </p:sldMasterIdLst>
  <p:sldIdLst>
    <p:sldId xmlns:r="http://schemas.openxmlformats.org/officeDocument/2006/relationships" id="256" r:id="Rc74f1d79806b4e21"/>
    <p:sldId xmlns:r="http://schemas.openxmlformats.org/officeDocument/2006/relationships" id="257" r:id="Rb10c6629c2cc4228"/>
    <p:sldId xmlns:r="http://schemas.openxmlformats.org/officeDocument/2006/relationships" id="258" r:id="R80f31ac846e540bd"/>
    <p:sldId xmlns:r="http://schemas.openxmlformats.org/officeDocument/2006/relationships" id="259" r:id="R42b15554e58c4fe1"/>
    <p:sldId xmlns:r="http://schemas.openxmlformats.org/officeDocument/2006/relationships" id="260" r:id="R3aa18ad94c2d43f1"/>
    <p:sldId xmlns:r="http://schemas.openxmlformats.org/officeDocument/2006/relationships" id="261" r:id="R3ac01517b1cb4bf1"/>
    <p:sldId xmlns:r="http://schemas.openxmlformats.org/officeDocument/2006/relationships" id="262" r:id="R4940b51254204c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385b7f6e3041f7" /><Relationship Type="http://schemas.openxmlformats.org/officeDocument/2006/relationships/slide" Target="/ppt/slides/slide1.xml" Id="Rc74f1d79806b4e21" /><Relationship Type="http://schemas.openxmlformats.org/officeDocument/2006/relationships/slide" Target="/ppt/slides/slide2.xml" Id="Rb10c6629c2cc4228" /><Relationship Type="http://schemas.openxmlformats.org/officeDocument/2006/relationships/slide" Target="/ppt/slides/slide3.xml" Id="R80f31ac846e540bd" /><Relationship Type="http://schemas.openxmlformats.org/officeDocument/2006/relationships/slide" Target="/ppt/slides/slide4.xml" Id="R42b15554e58c4fe1" /><Relationship Type="http://schemas.openxmlformats.org/officeDocument/2006/relationships/slide" Target="/ppt/slides/slide5.xml" Id="R3aa18ad94c2d43f1" /><Relationship Type="http://schemas.openxmlformats.org/officeDocument/2006/relationships/slide" Target="/ppt/slides/slide6.xml" Id="R3ac01517b1cb4bf1" /><Relationship Type="http://schemas.openxmlformats.org/officeDocument/2006/relationships/slide" Target="/ppt/slides/slide7.xml" Id="R4940b51254204c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a4d03fabdf49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be0ca2c3d34c0d" /><Relationship Type="http://schemas.openxmlformats.org/officeDocument/2006/relationships/theme" Target="/ppt/slideMasters/theme/theme1.xml" Id="R901aea0584db45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be0ca2c3d34c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a818af93647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061ecb7ae41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b72fe686342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7e93c08a5943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3bfa47e204b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d3e8078d340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ee5c518c343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K. NORDANG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NORDANG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K. NORDANG AS ble etablert [år] og holder til i Stranda.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NORDANG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NORDANG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NORDANG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877 584 000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41 728 000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43 160 000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69 542 000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507 350 000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NORDANG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PEAB BYGG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NORDANG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Svemorka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6200 Stranda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09099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firmapost@nordang.no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936 574 696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K. NORDANG AS</a:t>
            </a:r>
          </a:p>
        </p:txBody>
      </p:sp>
    </p:spTree>
  </p:cSld>
  <p:clrMapOvr>
    <a:masterClrMapping xmlns:a="http://schemas.openxmlformats.org/drawingml/2006/main"/>
  </p:clrMapOvr>
</p:sld>
</file>