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faa67eddd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3dbc3758947f3"/>
  </p:sldMasterIdLst>
  <p:sldIdLst>
    <p:sldId xmlns:r="http://schemas.openxmlformats.org/officeDocument/2006/relationships" id="256" r:id="R3aeeec021b434a98"/>
    <p:sldId xmlns:r="http://schemas.openxmlformats.org/officeDocument/2006/relationships" id="257" r:id="R77731ad9d7884079"/>
    <p:sldId xmlns:r="http://schemas.openxmlformats.org/officeDocument/2006/relationships" id="258" r:id="Re5cdd68dc50a4ad0"/>
    <p:sldId xmlns:r="http://schemas.openxmlformats.org/officeDocument/2006/relationships" id="259" r:id="R7a2241a0692b49db"/>
    <p:sldId xmlns:r="http://schemas.openxmlformats.org/officeDocument/2006/relationships" id="260" r:id="R308ed9779eda425b"/>
    <p:sldId xmlns:r="http://schemas.openxmlformats.org/officeDocument/2006/relationships" id="261" r:id="R5a6337b700f742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3dbc3758947f3" /><Relationship Type="http://schemas.openxmlformats.org/officeDocument/2006/relationships/slide" Target="/ppt/slides/slide1.xml" Id="R3aeeec021b434a98" /><Relationship Type="http://schemas.openxmlformats.org/officeDocument/2006/relationships/slide" Target="/ppt/slides/slide2.xml" Id="R77731ad9d7884079" /><Relationship Type="http://schemas.openxmlformats.org/officeDocument/2006/relationships/slide" Target="/ppt/slides/slide3.xml" Id="Re5cdd68dc50a4ad0" /><Relationship Type="http://schemas.openxmlformats.org/officeDocument/2006/relationships/slide" Target="/ppt/slides/slide4.xml" Id="R7a2241a0692b49db" /><Relationship Type="http://schemas.openxmlformats.org/officeDocument/2006/relationships/slide" Target="/ppt/slides/slide5.xml" Id="R308ed9779eda425b" /><Relationship Type="http://schemas.openxmlformats.org/officeDocument/2006/relationships/slide" Target="/ppt/slides/slide6.xml" Id="R5a6337b700f742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17562b94f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1fda9838246e7" /><Relationship Type="http://schemas.openxmlformats.org/officeDocument/2006/relationships/theme" Target="/ppt/slideMasters/theme/theme1.xml" Id="R7a607ce695e4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d1fda9838246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0a131074748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fc26dfc9d41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89574dbc343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0245e947545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9203161d3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f196c772b4a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LYNGBYGG AS ble etablert [år] og holder til i Tomter.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1 765 870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Nordhusstykket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1825 Tomter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info@lyngbygg.no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www.lyngbygg.no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936 591 345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LYNGBYGG AS</a:t>
            </a:r>
          </a:p>
        </p:txBody>
      </p:sp>
    </p:spTree>
  </p:cSld>
  <p:clrMapOvr>
    <a:masterClrMapping xmlns:a="http://schemas.openxmlformats.org/drawingml/2006/main"/>
  </p:clrMapOvr>
</p:sld>
</file>