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40eb2122c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75d3ff13f4afd"/>
  </p:sldMasterIdLst>
  <p:sldIdLst>
    <p:sldId xmlns:r="http://schemas.openxmlformats.org/officeDocument/2006/relationships" id="256" r:id="R9f558f94e6df40f7"/>
    <p:sldId xmlns:r="http://schemas.openxmlformats.org/officeDocument/2006/relationships" id="257" r:id="Rd1cebc6a7eb4453b"/>
    <p:sldId xmlns:r="http://schemas.openxmlformats.org/officeDocument/2006/relationships" id="258" r:id="R7e66038d05084321"/>
    <p:sldId xmlns:r="http://schemas.openxmlformats.org/officeDocument/2006/relationships" id="259" r:id="R00cab684797542ba"/>
    <p:sldId xmlns:r="http://schemas.openxmlformats.org/officeDocument/2006/relationships" id="260" r:id="R602a3f901d9b4788"/>
    <p:sldId xmlns:r="http://schemas.openxmlformats.org/officeDocument/2006/relationships" id="261" r:id="Rc88c67c819ef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75d3ff13f4afd" /><Relationship Type="http://schemas.openxmlformats.org/officeDocument/2006/relationships/slide" Target="/ppt/slides/slide1.xml" Id="R9f558f94e6df40f7" /><Relationship Type="http://schemas.openxmlformats.org/officeDocument/2006/relationships/slide" Target="/ppt/slides/slide2.xml" Id="Rd1cebc6a7eb4453b" /><Relationship Type="http://schemas.openxmlformats.org/officeDocument/2006/relationships/slide" Target="/ppt/slides/slide3.xml" Id="R7e66038d05084321" /><Relationship Type="http://schemas.openxmlformats.org/officeDocument/2006/relationships/slide" Target="/ppt/slides/slide4.xml" Id="R00cab684797542ba" /><Relationship Type="http://schemas.openxmlformats.org/officeDocument/2006/relationships/slide" Target="/ppt/slides/slide5.xml" Id="R602a3f901d9b4788" /><Relationship Type="http://schemas.openxmlformats.org/officeDocument/2006/relationships/slide" Target="/ppt/slides/slide6.xml" Id="Rc88c67c819ef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24b9b77e0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af3f06644009" /><Relationship Type="http://schemas.openxmlformats.org/officeDocument/2006/relationships/theme" Target="/ppt/slideMasters/theme/theme1.xml" Id="R49713d481144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4af3f0664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e6f7500c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bc520a67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dee734a7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41c146d6e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d2180750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a2acdc169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936 591 388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