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e0fce6631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6740b2ab843bf"/>
  </p:sldMasterIdLst>
  <p:sldIdLst>
    <p:sldId xmlns:r="http://schemas.openxmlformats.org/officeDocument/2006/relationships" id="256" r:id="Rb17f6ab8ad3f4497"/>
    <p:sldId xmlns:r="http://schemas.openxmlformats.org/officeDocument/2006/relationships" id="257" r:id="Ref726cb0d6f64168"/>
    <p:sldId xmlns:r="http://schemas.openxmlformats.org/officeDocument/2006/relationships" id="258" r:id="R4e0f27682b194b59"/>
    <p:sldId xmlns:r="http://schemas.openxmlformats.org/officeDocument/2006/relationships" id="259" r:id="R16d7168b98d24ee6"/>
    <p:sldId xmlns:r="http://schemas.openxmlformats.org/officeDocument/2006/relationships" id="260" r:id="R83ac541737254000"/>
    <p:sldId xmlns:r="http://schemas.openxmlformats.org/officeDocument/2006/relationships" id="261" r:id="Raf2c4382b037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6740b2ab843bf" /><Relationship Type="http://schemas.openxmlformats.org/officeDocument/2006/relationships/slide" Target="/ppt/slides/slide1.xml" Id="Rb17f6ab8ad3f4497" /><Relationship Type="http://schemas.openxmlformats.org/officeDocument/2006/relationships/slide" Target="/ppt/slides/slide2.xml" Id="Ref726cb0d6f64168" /><Relationship Type="http://schemas.openxmlformats.org/officeDocument/2006/relationships/slide" Target="/ppt/slides/slide3.xml" Id="R4e0f27682b194b59" /><Relationship Type="http://schemas.openxmlformats.org/officeDocument/2006/relationships/slide" Target="/ppt/slides/slide4.xml" Id="R16d7168b98d24ee6" /><Relationship Type="http://schemas.openxmlformats.org/officeDocument/2006/relationships/slide" Target="/ppt/slides/slide5.xml" Id="R83ac541737254000" /><Relationship Type="http://schemas.openxmlformats.org/officeDocument/2006/relationships/slide" Target="/ppt/slides/slide6.xml" Id="Raf2c4382b037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5b9dc745e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33477870452e" /><Relationship Type="http://schemas.openxmlformats.org/officeDocument/2006/relationships/theme" Target="/ppt/slideMasters/theme/theme1.xml" Id="Rb9250dfe44fc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b33477870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101641ed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0ea499f1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9da6f7458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2081401d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a369cd6b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53b52b14f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POLLUX EL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EL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POLLUX EL INSTALLASJON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EL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EL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EL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EL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936 599 400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EL INSTALLASJON AS</a:t>
            </a:r>
          </a:p>
        </p:txBody>
      </p:sp>
    </p:spTree>
  </p:cSld>
  <p:clrMapOvr>
    <a:masterClrMapping xmlns:a="http://schemas.openxmlformats.org/drawingml/2006/main"/>
  </p:clrMapOvr>
</p:sld>
</file>