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126966bb4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0d8fdecdc4824"/>
  </p:sldMasterIdLst>
  <p:sldIdLst>
    <p:sldId xmlns:r="http://schemas.openxmlformats.org/officeDocument/2006/relationships" id="256" r:id="R0744642b38fb4bcc"/>
    <p:sldId xmlns:r="http://schemas.openxmlformats.org/officeDocument/2006/relationships" id="257" r:id="Rf0d7d5087dd74513"/>
    <p:sldId xmlns:r="http://schemas.openxmlformats.org/officeDocument/2006/relationships" id="258" r:id="R7a31ae16cb7a4f7d"/>
    <p:sldId xmlns:r="http://schemas.openxmlformats.org/officeDocument/2006/relationships" id="259" r:id="R120e3fbdcd5a4908"/>
    <p:sldId xmlns:r="http://schemas.openxmlformats.org/officeDocument/2006/relationships" id="260" r:id="Rd551b12400004523"/>
    <p:sldId xmlns:r="http://schemas.openxmlformats.org/officeDocument/2006/relationships" id="261" r:id="R9f30fb109db34e34"/>
    <p:sldId xmlns:r="http://schemas.openxmlformats.org/officeDocument/2006/relationships" id="262" r:id="R7712294ec6aa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0d8fdecdc4824" /><Relationship Type="http://schemas.openxmlformats.org/officeDocument/2006/relationships/slide" Target="/ppt/slides/slide1.xml" Id="R0744642b38fb4bcc" /><Relationship Type="http://schemas.openxmlformats.org/officeDocument/2006/relationships/slide" Target="/ppt/slides/slide2.xml" Id="Rf0d7d5087dd74513" /><Relationship Type="http://schemas.openxmlformats.org/officeDocument/2006/relationships/slide" Target="/ppt/slides/slide3.xml" Id="R7a31ae16cb7a4f7d" /><Relationship Type="http://schemas.openxmlformats.org/officeDocument/2006/relationships/slide" Target="/ppt/slides/slide4.xml" Id="R120e3fbdcd5a4908" /><Relationship Type="http://schemas.openxmlformats.org/officeDocument/2006/relationships/slide" Target="/ppt/slides/slide5.xml" Id="Rd551b12400004523" /><Relationship Type="http://schemas.openxmlformats.org/officeDocument/2006/relationships/slide" Target="/ppt/slides/slide6.xml" Id="R9f30fb109db34e34" /><Relationship Type="http://schemas.openxmlformats.org/officeDocument/2006/relationships/slide" Target="/ppt/slides/slide7.xml" Id="R7712294ec6aa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dc15829e4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243e12704725" /><Relationship Type="http://schemas.openxmlformats.org/officeDocument/2006/relationships/theme" Target="/ppt/slideMasters/theme/theme1.xml" Id="R5dd55795f03c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e243e1270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294ed5650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56db7c24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4bf90c8d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a80c2e58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b0321ca2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70ad0f36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2bc24f7a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RØR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14 534 575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orsta@comfort.as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936 606 040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RØR AS</a:t>
            </a:r>
          </a:p>
        </p:txBody>
      </p:sp>
    </p:spTree>
  </p:cSld>
  <p:clrMapOvr>
    <a:masterClrMapping xmlns:a="http://schemas.openxmlformats.org/drawingml/2006/main"/>
  </p:clrMapOvr>
</p:sld>
</file>