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10312a0a3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249e0bf5c4c13"/>
  </p:sldMasterIdLst>
  <p:sldIdLst>
    <p:sldId xmlns:r="http://schemas.openxmlformats.org/officeDocument/2006/relationships" id="256" r:id="Re277668d6f124507"/>
    <p:sldId xmlns:r="http://schemas.openxmlformats.org/officeDocument/2006/relationships" id="257" r:id="R7854eec9a95f4826"/>
    <p:sldId xmlns:r="http://schemas.openxmlformats.org/officeDocument/2006/relationships" id="258" r:id="Rfa8a71c4413d4f3c"/>
    <p:sldId xmlns:r="http://schemas.openxmlformats.org/officeDocument/2006/relationships" id="259" r:id="R39a6bf531edf4d0c"/>
    <p:sldId xmlns:r="http://schemas.openxmlformats.org/officeDocument/2006/relationships" id="260" r:id="Rda8d93b8cf754478"/>
    <p:sldId xmlns:r="http://schemas.openxmlformats.org/officeDocument/2006/relationships" id="261" r:id="R77be472391ca4995"/>
    <p:sldId xmlns:r="http://schemas.openxmlformats.org/officeDocument/2006/relationships" id="262" r:id="R0ff46a124f81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249e0bf5c4c13" /><Relationship Type="http://schemas.openxmlformats.org/officeDocument/2006/relationships/slide" Target="/ppt/slides/slide1.xml" Id="Re277668d6f124507" /><Relationship Type="http://schemas.openxmlformats.org/officeDocument/2006/relationships/slide" Target="/ppt/slides/slide2.xml" Id="R7854eec9a95f4826" /><Relationship Type="http://schemas.openxmlformats.org/officeDocument/2006/relationships/slide" Target="/ppt/slides/slide3.xml" Id="Rfa8a71c4413d4f3c" /><Relationship Type="http://schemas.openxmlformats.org/officeDocument/2006/relationships/slide" Target="/ppt/slides/slide4.xml" Id="R39a6bf531edf4d0c" /><Relationship Type="http://schemas.openxmlformats.org/officeDocument/2006/relationships/slide" Target="/ppt/slides/slide5.xml" Id="Rda8d93b8cf754478" /><Relationship Type="http://schemas.openxmlformats.org/officeDocument/2006/relationships/slide" Target="/ppt/slides/slide6.xml" Id="R77be472391ca4995" /><Relationship Type="http://schemas.openxmlformats.org/officeDocument/2006/relationships/slide" Target="/ppt/slides/slide7.xml" Id="R0ff46a124f81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f2ca86bc74f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f868339346da" /><Relationship Type="http://schemas.openxmlformats.org/officeDocument/2006/relationships/theme" Target="/ppt/slideMasters/theme/theme1.xml" Id="R0f687c03392e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9f8683393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2359cf0c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1f8dccd32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f1728ca2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674d28665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8adac47d9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b187d75f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7ca2e2de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VIII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90 670 372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936 620 272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VIII AS</a:t>
            </a:r>
          </a:p>
        </p:txBody>
      </p:sp>
    </p:spTree>
  </p:cSld>
  <p:clrMapOvr>
    <a:masterClrMapping xmlns:a="http://schemas.openxmlformats.org/drawingml/2006/main"/>
  </p:clrMapOvr>
</p:sld>
</file>