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c58cb0187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c2c1e54d44d54"/>
  </p:sldMasterIdLst>
  <p:sldIdLst>
    <p:sldId xmlns:r="http://schemas.openxmlformats.org/officeDocument/2006/relationships" id="256" r:id="R5b55c455bc214127"/>
    <p:sldId xmlns:r="http://schemas.openxmlformats.org/officeDocument/2006/relationships" id="257" r:id="R243023d58c8c4760"/>
    <p:sldId xmlns:r="http://schemas.openxmlformats.org/officeDocument/2006/relationships" id="258" r:id="R0da9709d908d4ae7"/>
    <p:sldId xmlns:r="http://schemas.openxmlformats.org/officeDocument/2006/relationships" id="259" r:id="Ree9a794099904eb1"/>
    <p:sldId xmlns:r="http://schemas.openxmlformats.org/officeDocument/2006/relationships" id="260" r:id="Rdeda1d51cd9e465f"/>
    <p:sldId xmlns:r="http://schemas.openxmlformats.org/officeDocument/2006/relationships" id="261" r:id="R769da189443d448a"/>
    <p:sldId xmlns:r="http://schemas.openxmlformats.org/officeDocument/2006/relationships" id="262" r:id="R879796c968b94e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c2c1e54d44d54" /><Relationship Type="http://schemas.openxmlformats.org/officeDocument/2006/relationships/slide" Target="/ppt/slides/slide1.xml" Id="R5b55c455bc214127" /><Relationship Type="http://schemas.openxmlformats.org/officeDocument/2006/relationships/slide" Target="/ppt/slides/slide2.xml" Id="R243023d58c8c4760" /><Relationship Type="http://schemas.openxmlformats.org/officeDocument/2006/relationships/slide" Target="/ppt/slides/slide3.xml" Id="R0da9709d908d4ae7" /><Relationship Type="http://schemas.openxmlformats.org/officeDocument/2006/relationships/slide" Target="/ppt/slides/slide4.xml" Id="Ree9a794099904eb1" /><Relationship Type="http://schemas.openxmlformats.org/officeDocument/2006/relationships/slide" Target="/ppt/slides/slide5.xml" Id="Rdeda1d51cd9e465f" /><Relationship Type="http://schemas.openxmlformats.org/officeDocument/2006/relationships/slide" Target="/ppt/slides/slide6.xml" Id="R769da189443d448a" /><Relationship Type="http://schemas.openxmlformats.org/officeDocument/2006/relationships/slide" Target="/ppt/slides/slide7.xml" Id="R879796c968b94e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057d740f64e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bde2bac734c3e" /><Relationship Type="http://schemas.openxmlformats.org/officeDocument/2006/relationships/theme" Target="/ppt/slideMasters/theme/theme1.xml" Id="R3f3c49342346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bde2bac73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04ce38d9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bf06e342046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064717b9947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2e91f3b5b43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abef6abc46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c919743d6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7c1c76ba5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DAG-NY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DAG-NY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9 237 765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12 731 174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LIRAA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RIRA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JENSITO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kjell@as-elje.no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936 646 980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DAG-NY AS</a:t>
            </a:r>
          </a:p>
        </p:txBody>
      </p:sp>
    </p:spTree>
  </p:cSld>
  <p:clrMapOvr>
    <a:masterClrMapping xmlns:a="http://schemas.openxmlformats.org/drawingml/2006/main"/>
  </p:clrMapOvr>
</p:sld>
</file>