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ee92e7d85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b0c6ecff6d460c"/>
  </p:sldMasterIdLst>
  <p:sldIdLst>
    <p:sldId xmlns:r="http://schemas.openxmlformats.org/officeDocument/2006/relationships" id="256" r:id="R90fe44cf4da34f76"/>
    <p:sldId xmlns:r="http://schemas.openxmlformats.org/officeDocument/2006/relationships" id="257" r:id="R3bb668c62b974afb"/>
    <p:sldId xmlns:r="http://schemas.openxmlformats.org/officeDocument/2006/relationships" id="258" r:id="R28586aac556f4733"/>
    <p:sldId xmlns:r="http://schemas.openxmlformats.org/officeDocument/2006/relationships" id="259" r:id="Rfd419a89a4994420"/>
    <p:sldId xmlns:r="http://schemas.openxmlformats.org/officeDocument/2006/relationships" id="260" r:id="R2eebf5e9cf3f439e"/>
    <p:sldId xmlns:r="http://schemas.openxmlformats.org/officeDocument/2006/relationships" id="261" r:id="R88d5463729fe451e"/>
    <p:sldId xmlns:r="http://schemas.openxmlformats.org/officeDocument/2006/relationships" id="262" r:id="R697a3e652512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0c6ecff6d460c" /><Relationship Type="http://schemas.openxmlformats.org/officeDocument/2006/relationships/slide" Target="/ppt/slides/slide1.xml" Id="R90fe44cf4da34f76" /><Relationship Type="http://schemas.openxmlformats.org/officeDocument/2006/relationships/slide" Target="/ppt/slides/slide2.xml" Id="R3bb668c62b974afb" /><Relationship Type="http://schemas.openxmlformats.org/officeDocument/2006/relationships/slide" Target="/ppt/slides/slide3.xml" Id="R28586aac556f4733" /><Relationship Type="http://schemas.openxmlformats.org/officeDocument/2006/relationships/slide" Target="/ppt/slides/slide4.xml" Id="Rfd419a89a4994420" /><Relationship Type="http://schemas.openxmlformats.org/officeDocument/2006/relationships/slide" Target="/ppt/slides/slide5.xml" Id="R2eebf5e9cf3f439e" /><Relationship Type="http://schemas.openxmlformats.org/officeDocument/2006/relationships/slide" Target="/ppt/slides/slide6.xml" Id="R88d5463729fe451e" /><Relationship Type="http://schemas.openxmlformats.org/officeDocument/2006/relationships/slide" Target="/ppt/slides/slide7.xml" Id="R697a3e652512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050189c1f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ce4274db40f3" /><Relationship Type="http://schemas.openxmlformats.org/officeDocument/2006/relationships/theme" Target="/ppt/slideMasters/theme/theme1.xml" Id="R5018958712a94d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4ce4274db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5310f6730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114bc1d26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3febed1f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27999be06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40768c53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22fc5954d4b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01df4df06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DOLVIK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DOLVIK 1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8 182 818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3 163 954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936 652 743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1 AS</a:t>
            </a:r>
          </a:p>
        </p:txBody>
      </p:sp>
    </p:spTree>
  </p:cSld>
  <p:clrMapOvr>
    <a:masterClrMapping xmlns:a="http://schemas.openxmlformats.org/drawingml/2006/main"/>
  </p:clrMapOvr>
</p:sld>
</file>