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6345b1228547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570ad55af54d5c"/>
  </p:sldMasterIdLst>
  <p:sldIdLst>
    <p:sldId xmlns:r="http://schemas.openxmlformats.org/officeDocument/2006/relationships" id="256" r:id="R1664c5e3465d4b99"/>
    <p:sldId xmlns:r="http://schemas.openxmlformats.org/officeDocument/2006/relationships" id="257" r:id="R8bb3f3a4d6944219"/>
    <p:sldId xmlns:r="http://schemas.openxmlformats.org/officeDocument/2006/relationships" id="258" r:id="R668bf30a00054992"/>
    <p:sldId xmlns:r="http://schemas.openxmlformats.org/officeDocument/2006/relationships" id="259" r:id="R1c5b592fdcd54a40"/>
    <p:sldId xmlns:r="http://schemas.openxmlformats.org/officeDocument/2006/relationships" id="260" r:id="R7653d2c312b447f8"/>
    <p:sldId xmlns:r="http://schemas.openxmlformats.org/officeDocument/2006/relationships" id="261" r:id="Rad0224f48bb74f16"/>
    <p:sldId xmlns:r="http://schemas.openxmlformats.org/officeDocument/2006/relationships" id="262" r:id="R9328c21d2de74c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570ad55af54d5c" /><Relationship Type="http://schemas.openxmlformats.org/officeDocument/2006/relationships/slide" Target="/ppt/slides/slide1.xml" Id="R1664c5e3465d4b99" /><Relationship Type="http://schemas.openxmlformats.org/officeDocument/2006/relationships/slide" Target="/ppt/slides/slide2.xml" Id="R8bb3f3a4d6944219" /><Relationship Type="http://schemas.openxmlformats.org/officeDocument/2006/relationships/slide" Target="/ppt/slides/slide3.xml" Id="R668bf30a00054992" /><Relationship Type="http://schemas.openxmlformats.org/officeDocument/2006/relationships/slide" Target="/ppt/slides/slide4.xml" Id="R1c5b592fdcd54a40" /><Relationship Type="http://schemas.openxmlformats.org/officeDocument/2006/relationships/slide" Target="/ppt/slides/slide5.xml" Id="R7653d2c312b447f8" /><Relationship Type="http://schemas.openxmlformats.org/officeDocument/2006/relationships/slide" Target="/ppt/slides/slide6.xml" Id="Rad0224f48bb74f16" /><Relationship Type="http://schemas.openxmlformats.org/officeDocument/2006/relationships/slide" Target="/ppt/slides/slide7.xml" Id="R9328c21d2de74c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d601a1dfaf44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ec4b525004f11" /><Relationship Type="http://schemas.openxmlformats.org/officeDocument/2006/relationships/theme" Target="/ppt/slideMasters/theme/theme1.xml" Id="R43d843ef1f7f49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1ec4b525004f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d5e28b54d47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be150a7d54f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70eb7d52747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269992fb54f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c4a5a69f04f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2116dcbb542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2a84b726a47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KVANTIA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KVANTIA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339 845 000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309 922 000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390 745 000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2 320 567 000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2 883 334 000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TARA AS  –  50,9 %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LUCY AS  –  28,7 %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BILSKIRNE AS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 JOHANNE ANDENÆS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LUCY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Grundingen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www.kvantia.no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936 654 347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KVANTIA AS</a:t>
            </a:r>
          </a:p>
        </p:txBody>
      </p:sp>
    </p:spTree>
  </p:cSld>
  <p:clrMapOvr>
    <a:masterClrMapping xmlns:a="http://schemas.openxmlformats.org/drawingml/2006/main"/>
  </p:clrMapOvr>
</p:sld>
</file>