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bb92d68694f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b1e3892e44d2d"/>
  </p:sldMasterIdLst>
  <p:sldIdLst>
    <p:sldId xmlns:r="http://schemas.openxmlformats.org/officeDocument/2006/relationships" id="256" r:id="R46e0c0fe68ea4cff"/>
    <p:sldId xmlns:r="http://schemas.openxmlformats.org/officeDocument/2006/relationships" id="257" r:id="R3db58f5833cb48fe"/>
    <p:sldId xmlns:r="http://schemas.openxmlformats.org/officeDocument/2006/relationships" id="258" r:id="R6e068acff20b4865"/>
    <p:sldId xmlns:r="http://schemas.openxmlformats.org/officeDocument/2006/relationships" id="259" r:id="Rc84240ced36e481d"/>
    <p:sldId xmlns:r="http://schemas.openxmlformats.org/officeDocument/2006/relationships" id="260" r:id="R2288f82eec2e46b9"/>
    <p:sldId xmlns:r="http://schemas.openxmlformats.org/officeDocument/2006/relationships" id="261" r:id="Rb74173130bf245b0"/>
    <p:sldId xmlns:r="http://schemas.openxmlformats.org/officeDocument/2006/relationships" id="262" r:id="R419f8c95689942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b1e3892e44d2d" /><Relationship Type="http://schemas.openxmlformats.org/officeDocument/2006/relationships/slide" Target="/ppt/slides/slide1.xml" Id="R46e0c0fe68ea4cff" /><Relationship Type="http://schemas.openxmlformats.org/officeDocument/2006/relationships/slide" Target="/ppt/slides/slide2.xml" Id="R3db58f5833cb48fe" /><Relationship Type="http://schemas.openxmlformats.org/officeDocument/2006/relationships/slide" Target="/ppt/slides/slide3.xml" Id="R6e068acff20b4865" /><Relationship Type="http://schemas.openxmlformats.org/officeDocument/2006/relationships/slide" Target="/ppt/slides/slide4.xml" Id="Rc84240ced36e481d" /><Relationship Type="http://schemas.openxmlformats.org/officeDocument/2006/relationships/slide" Target="/ppt/slides/slide5.xml" Id="R2288f82eec2e46b9" /><Relationship Type="http://schemas.openxmlformats.org/officeDocument/2006/relationships/slide" Target="/ppt/slides/slide6.xml" Id="Rb74173130bf245b0" /><Relationship Type="http://schemas.openxmlformats.org/officeDocument/2006/relationships/slide" Target="/ppt/slides/slide7.xml" Id="R419f8c95689942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efb0e47de43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fa9fd1ca3421f" /><Relationship Type="http://schemas.openxmlformats.org/officeDocument/2006/relationships/theme" Target="/ppt/slideMasters/theme/theme1.xml" Id="R1f54774a126e48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5fa9fd1ca3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e085f89f246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d508f44ca46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f94fabf16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3ad50b9e4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852347718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718ab98bf4b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63f5569e4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MAYWA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MAYWA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 ANDREAS HØYEM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Måsan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936 664 830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MAYWA AS</a:t>
            </a:r>
          </a:p>
        </p:txBody>
      </p:sp>
    </p:spTree>
  </p:cSld>
  <p:clrMapOvr>
    <a:masterClrMapping xmlns:a="http://schemas.openxmlformats.org/drawingml/2006/main"/>
  </p:clrMapOvr>
</p:sld>
</file>