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5240b650a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18270cb9b4f7f"/>
  </p:sldMasterIdLst>
  <p:sldIdLst>
    <p:sldId xmlns:r="http://schemas.openxmlformats.org/officeDocument/2006/relationships" id="256" r:id="Rd92d2f3aecee4843"/>
    <p:sldId xmlns:r="http://schemas.openxmlformats.org/officeDocument/2006/relationships" id="257" r:id="R5fb4133d5dd945d1"/>
    <p:sldId xmlns:r="http://schemas.openxmlformats.org/officeDocument/2006/relationships" id="258" r:id="R04e5d0eb2d674d10"/>
    <p:sldId xmlns:r="http://schemas.openxmlformats.org/officeDocument/2006/relationships" id="259" r:id="R21f0e30bd4164cb7"/>
    <p:sldId xmlns:r="http://schemas.openxmlformats.org/officeDocument/2006/relationships" id="260" r:id="R0f2b075be05a4f12"/>
    <p:sldId xmlns:r="http://schemas.openxmlformats.org/officeDocument/2006/relationships" id="261" r:id="Rfd46a53db3d4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18270cb9b4f7f" /><Relationship Type="http://schemas.openxmlformats.org/officeDocument/2006/relationships/slide" Target="/ppt/slides/slide1.xml" Id="Rd92d2f3aecee4843" /><Relationship Type="http://schemas.openxmlformats.org/officeDocument/2006/relationships/slide" Target="/ppt/slides/slide2.xml" Id="R5fb4133d5dd945d1" /><Relationship Type="http://schemas.openxmlformats.org/officeDocument/2006/relationships/slide" Target="/ppt/slides/slide3.xml" Id="R04e5d0eb2d674d10" /><Relationship Type="http://schemas.openxmlformats.org/officeDocument/2006/relationships/slide" Target="/ppt/slides/slide4.xml" Id="R21f0e30bd4164cb7" /><Relationship Type="http://schemas.openxmlformats.org/officeDocument/2006/relationships/slide" Target="/ppt/slides/slide5.xml" Id="R0f2b075be05a4f12" /><Relationship Type="http://schemas.openxmlformats.org/officeDocument/2006/relationships/slide" Target="/ppt/slides/slide6.xml" Id="Rfd46a53db3d4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9d7881b3e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6c24e28aa4972" /><Relationship Type="http://schemas.openxmlformats.org/officeDocument/2006/relationships/theme" Target="/ppt/slideMasters/theme/theme1.xml" Id="R1039584384d6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6c24e28aa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2f4a89130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0d627435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d81bb55b1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8080fc07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942e33e4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87c82eaf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Bøhmer, Røykenveien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936 664 849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