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38e306ce34a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7ef5c3b3414c46"/>
  </p:sldMasterIdLst>
  <p:sldIdLst>
    <p:sldId xmlns:r="http://schemas.openxmlformats.org/officeDocument/2006/relationships" id="256" r:id="Rfd267af4e8d14480"/>
    <p:sldId xmlns:r="http://schemas.openxmlformats.org/officeDocument/2006/relationships" id="257" r:id="R4f265c5b248243df"/>
    <p:sldId xmlns:r="http://schemas.openxmlformats.org/officeDocument/2006/relationships" id="258" r:id="Re132062e23b74e19"/>
    <p:sldId xmlns:r="http://schemas.openxmlformats.org/officeDocument/2006/relationships" id="259" r:id="Rdcf2280d4c0a406d"/>
    <p:sldId xmlns:r="http://schemas.openxmlformats.org/officeDocument/2006/relationships" id="260" r:id="R04b426d7e7c9407d"/>
    <p:sldId xmlns:r="http://schemas.openxmlformats.org/officeDocument/2006/relationships" id="261" r:id="R2e3356bf4b224467"/>
    <p:sldId xmlns:r="http://schemas.openxmlformats.org/officeDocument/2006/relationships" id="262" r:id="R5c9b474658ce41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ef5c3b3414c46" /><Relationship Type="http://schemas.openxmlformats.org/officeDocument/2006/relationships/slide" Target="/ppt/slides/slide1.xml" Id="Rfd267af4e8d14480" /><Relationship Type="http://schemas.openxmlformats.org/officeDocument/2006/relationships/slide" Target="/ppt/slides/slide2.xml" Id="R4f265c5b248243df" /><Relationship Type="http://schemas.openxmlformats.org/officeDocument/2006/relationships/slide" Target="/ppt/slides/slide3.xml" Id="Re132062e23b74e19" /><Relationship Type="http://schemas.openxmlformats.org/officeDocument/2006/relationships/slide" Target="/ppt/slides/slide4.xml" Id="Rdcf2280d4c0a406d" /><Relationship Type="http://schemas.openxmlformats.org/officeDocument/2006/relationships/slide" Target="/ppt/slides/slide5.xml" Id="R04b426d7e7c9407d" /><Relationship Type="http://schemas.openxmlformats.org/officeDocument/2006/relationships/slide" Target="/ppt/slides/slide6.xml" Id="R2e3356bf4b224467" /><Relationship Type="http://schemas.openxmlformats.org/officeDocument/2006/relationships/slide" Target="/ppt/slides/slide7.xml" Id="R5c9b474658ce41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f4e02ed3b4b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7f099b8844b67" /><Relationship Type="http://schemas.openxmlformats.org/officeDocument/2006/relationships/theme" Target="/ppt/slideMasters/theme/theme1.xml" Id="R130c83acce14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87f099b8844b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4f425261d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845789b98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8e6c53b694b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7930b6c9e4a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a7840dadc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52bd236ed4f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3eb7b99b346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TOMMY BØHMER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Bøhmer, Røykenveien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