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9f79c61f5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41088773c4908"/>
  </p:sldMasterIdLst>
  <p:sldIdLst>
    <p:sldId xmlns:r="http://schemas.openxmlformats.org/officeDocument/2006/relationships" id="256" r:id="R786b1ba95eba4896"/>
    <p:sldId xmlns:r="http://schemas.openxmlformats.org/officeDocument/2006/relationships" id="257" r:id="R2e374dd088a742ed"/>
    <p:sldId xmlns:r="http://schemas.openxmlformats.org/officeDocument/2006/relationships" id="258" r:id="Rd0055a29f6c94d5d"/>
    <p:sldId xmlns:r="http://schemas.openxmlformats.org/officeDocument/2006/relationships" id="259" r:id="Re511555a20d24820"/>
    <p:sldId xmlns:r="http://schemas.openxmlformats.org/officeDocument/2006/relationships" id="260" r:id="R9e3255d44d77421a"/>
    <p:sldId xmlns:r="http://schemas.openxmlformats.org/officeDocument/2006/relationships" id="261" r:id="R1f9cf425da654a83"/>
    <p:sldId xmlns:r="http://schemas.openxmlformats.org/officeDocument/2006/relationships" id="262" r:id="Rb5761f01d3144e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41088773c4908" /><Relationship Type="http://schemas.openxmlformats.org/officeDocument/2006/relationships/slide" Target="/ppt/slides/slide1.xml" Id="R786b1ba95eba4896" /><Relationship Type="http://schemas.openxmlformats.org/officeDocument/2006/relationships/slide" Target="/ppt/slides/slide2.xml" Id="R2e374dd088a742ed" /><Relationship Type="http://schemas.openxmlformats.org/officeDocument/2006/relationships/slide" Target="/ppt/slides/slide3.xml" Id="Rd0055a29f6c94d5d" /><Relationship Type="http://schemas.openxmlformats.org/officeDocument/2006/relationships/slide" Target="/ppt/slides/slide4.xml" Id="Re511555a20d24820" /><Relationship Type="http://schemas.openxmlformats.org/officeDocument/2006/relationships/slide" Target="/ppt/slides/slide5.xml" Id="R9e3255d44d77421a" /><Relationship Type="http://schemas.openxmlformats.org/officeDocument/2006/relationships/slide" Target="/ppt/slides/slide6.xml" Id="R1f9cf425da654a83" /><Relationship Type="http://schemas.openxmlformats.org/officeDocument/2006/relationships/slide" Target="/ppt/slides/slide7.xml" Id="Rb5761f01d3144e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10fba237b6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f32e8fd244b12" /><Relationship Type="http://schemas.openxmlformats.org/officeDocument/2006/relationships/theme" Target="/ppt/slideMasters/theme/theme1.xml" Id="Red9356f0865948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f32e8fd244b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f3183a019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64dad646c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2a9243b62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50b4e6d8649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a339b0fc8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2c0ceb83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b7655ccc4a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HEBBIS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HEBBIS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HEBBIS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HEBBIS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HEBBIS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HEBBIS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84 769 513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84 779 263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HEBBIS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HELMER BREKKE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KJELSTRUP BREKKE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HEBBIS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Per-Arnfinn Brekke, Dagaliveien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936 672 639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HEBBIS AS</a:t>
            </a:r>
          </a:p>
        </p:txBody>
      </p:sp>
    </p:spTree>
  </p:cSld>
  <p:clrMapOvr>
    <a:masterClrMapping xmlns:a="http://schemas.openxmlformats.org/drawingml/2006/main"/>
  </p:clrMapOvr>
</p:sld>
</file>