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a54a251b8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1860cc74744a1"/>
  </p:sldMasterIdLst>
  <p:sldIdLst>
    <p:sldId xmlns:r="http://schemas.openxmlformats.org/officeDocument/2006/relationships" id="256" r:id="R56d058f9bad04ac6"/>
    <p:sldId xmlns:r="http://schemas.openxmlformats.org/officeDocument/2006/relationships" id="257" r:id="R521055a0b8e34d48"/>
    <p:sldId xmlns:r="http://schemas.openxmlformats.org/officeDocument/2006/relationships" id="258" r:id="R9b9aa222a87e4ba0"/>
    <p:sldId xmlns:r="http://schemas.openxmlformats.org/officeDocument/2006/relationships" id="259" r:id="Rad3d8b635a9d4ac5"/>
    <p:sldId xmlns:r="http://schemas.openxmlformats.org/officeDocument/2006/relationships" id="260" r:id="R6fbeccfe10ac419f"/>
    <p:sldId xmlns:r="http://schemas.openxmlformats.org/officeDocument/2006/relationships" id="261" r:id="R916d0b5d796d420e"/>
    <p:sldId xmlns:r="http://schemas.openxmlformats.org/officeDocument/2006/relationships" id="262" r:id="R4c20acd2cacb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1860cc74744a1" /><Relationship Type="http://schemas.openxmlformats.org/officeDocument/2006/relationships/slide" Target="/ppt/slides/slide1.xml" Id="R56d058f9bad04ac6" /><Relationship Type="http://schemas.openxmlformats.org/officeDocument/2006/relationships/slide" Target="/ppt/slides/slide2.xml" Id="R521055a0b8e34d48" /><Relationship Type="http://schemas.openxmlformats.org/officeDocument/2006/relationships/slide" Target="/ppt/slides/slide3.xml" Id="R9b9aa222a87e4ba0" /><Relationship Type="http://schemas.openxmlformats.org/officeDocument/2006/relationships/slide" Target="/ppt/slides/slide4.xml" Id="Rad3d8b635a9d4ac5" /><Relationship Type="http://schemas.openxmlformats.org/officeDocument/2006/relationships/slide" Target="/ppt/slides/slide5.xml" Id="R6fbeccfe10ac419f" /><Relationship Type="http://schemas.openxmlformats.org/officeDocument/2006/relationships/slide" Target="/ppt/slides/slide6.xml" Id="R916d0b5d796d420e" /><Relationship Type="http://schemas.openxmlformats.org/officeDocument/2006/relationships/slide" Target="/ppt/slides/slide7.xml" Id="R4c20acd2cacb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dfa15b8ec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8d23d8604d9c" /><Relationship Type="http://schemas.openxmlformats.org/officeDocument/2006/relationships/theme" Target="/ppt/slideMasters/theme/theme1.xml" Id="R0eea327e22eb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68d23d860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c417b9ac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170ec0ae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4b34248b8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38fdbed7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c38a3003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c16bd761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5b71a892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CLR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LILLESTØL RANDMÆL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Blåtoppveien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