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c01660ca6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c830392e243da"/>
  </p:sldMasterIdLst>
  <p:sldIdLst>
    <p:sldId xmlns:r="http://schemas.openxmlformats.org/officeDocument/2006/relationships" id="256" r:id="Rc50b8dccce284db7"/>
    <p:sldId xmlns:r="http://schemas.openxmlformats.org/officeDocument/2006/relationships" id="257" r:id="Rd4357c1fb9fe4b05"/>
    <p:sldId xmlns:r="http://schemas.openxmlformats.org/officeDocument/2006/relationships" id="258" r:id="R535864ac690242d2"/>
    <p:sldId xmlns:r="http://schemas.openxmlformats.org/officeDocument/2006/relationships" id="259" r:id="R19dc8d6fc84e49fd"/>
    <p:sldId xmlns:r="http://schemas.openxmlformats.org/officeDocument/2006/relationships" id="260" r:id="Rec53fc1d763e4e58"/>
    <p:sldId xmlns:r="http://schemas.openxmlformats.org/officeDocument/2006/relationships" id="261" r:id="Raef8c2ac60ba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c830392e243da" /><Relationship Type="http://schemas.openxmlformats.org/officeDocument/2006/relationships/slide" Target="/ppt/slides/slide1.xml" Id="Rc50b8dccce284db7" /><Relationship Type="http://schemas.openxmlformats.org/officeDocument/2006/relationships/slide" Target="/ppt/slides/slide2.xml" Id="Rd4357c1fb9fe4b05" /><Relationship Type="http://schemas.openxmlformats.org/officeDocument/2006/relationships/slide" Target="/ppt/slides/slide3.xml" Id="R535864ac690242d2" /><Relationship Type="http://schemas.openxmlformats.org/officeDocument/2006/relationships/slide" Target="/ppt/slides/slide4.xml" Id="R19dc8d6fc84e49fd" /><Relationship Type="http://schemas.openxmlformats.org/officeDocument/2006/relationships/slide" Target="/ppt/slides/slide5.xml" Id="Rec53fc1d763e4e58" /><Relationship Type="http://schemas.openxmlformats.org/officeDocument/2006/relationships/slide" Target="/ppt/slides/slide6.xml" Id="Raef8c2ac60ba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1a5437b63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39e1bb06a4a34" /><Relationship Type="http://schemas.openxmlformats.org/officeDocument/2006/relationships/theme" Target="/ppt/slideMasters/theme/theme1.xml" Id="Rf32f605115e8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39e1bb06a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474cd58d4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814e6ca3f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49a23bfa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89b459d8c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fc5697dc42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6e8e05d6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 SPRINKLER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Nappatjørn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936 680 283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