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e484b31b034b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a536390fe347e3"/>
  </p:sldMasterIdLst>
  <p:sldIdLst>
    <p:sldId xmlns:r="http://schemas.openxmlformats.org/officeDocument/2006/relationships" id="256" r:id="Rd05ce34e778c4c8e"/>
    <p:sldId xmlns:r="http://schemas.openxmlformats.org/officeDocument/2006/relationships" id="257" r:id="Rf39590768b204cdb"/>
    <p:sldId xmlns:r="http://schemas.openxmlformats.org/officeDocument/2006/relationships" id="258" r:id="R198b2f3000464f32"/>
    <p:sldId xmlns:r="http://schemas.openxmlformats.org/officeDocument/2006/relationships" id="259" r:id="Rf971af536bbe4041"/>
    <p:sldId xmlns:r="http://schemas.openxmlformats.org/officeDocument/2006/relationships" id="260" r:id="R1224ef2611684018"/>
    <p:sldId xmlns:r="http://schemas.openxmlformats.org/officeDocument/2006/relationships" id="261" r:id="Rde71ae7f3c2949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536390fe347e3" /><Relationship Type="http://schemas.openxmlformats.org/officeDocument/2006/relationships/slide" Target="/ppt/slides/slide1.xml" Id="Rd05ce34e778c4c8e" /><Relationship Type="http://schemas.openxmlformats.org/officeDocument/2006/relationships/slide" Target="/ppt/slides/slide2.xml" Id="Rf39590768b204cdb" /><Relationship Type="http://schemas.openxmlformats.org/officeDocument/2006/relationships/slide" Target="/ppt/slides/slide3.xml" Id="R198b2f3000464f32" /><Relationship Type="http://schemas.openxmlformats.org/officeDocument/2006/relationships/slide" Target="/ppt/slides/slide4.xml" Id="Rf971af536bbe4041" /><Relationship Type="http://schemas.openxmlformats.org/officeDocument/2006/relationships/slide" Target="/ppt/slides/slide5.xml" Id="R1224ef2611684018" /><Relationship Type="http://schemas.openxmlformats.org/officeDocument/2006/relationships/slide" Target="/ppt/slides/slide6.xml" Id="Rde71ae7f3c2949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8a3243a2dc46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53faa3af948c2" /><Relationship Type="http://schemas.openxmlformats.org/officeDocument/2006/relationships/theme" Target="/ppt/slideMasters/theme/theme1.xml" Id="Raef90688405d42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a53faa3af948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bfc166d354a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c0ad8fc624f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3a94d66af4d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dc4de58334d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83f7b64ce40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8bdc7b6ee4e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 SPRINKLER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 SPRINKLER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 SPRINKLER RÅDGIVNING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 SPRINKLER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 SPRINKLER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 SPRINKLER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40 279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 SPRINKLER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Nappatjørn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936 680 283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 SPRINKLER RÅDGIVNING AS</a:t>
            </a:r>
          </a:p>
        </p:txBody>
      </p:sp>
    </p:spTree>
  </p:cSld>
  <p:clrMapOvr>
    <a:masterClrMapping xmlns:a="http://schemas.openxmlformats.org/drawingml/2006/main"/>
  </p:clrMapOvr>
</p:sld>
</file>