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9c6d65283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44ef324354025"/>
  </p:sldMasterIdLst>
  <p:sldIdLst>
    <p:sldId xmlns:r="http://schemas.openxmlformats.org/officeDocument/2006/relationships" id="256" r:id="R2cb7446ca5c14b3d"/>
    <p:sldId xmlns:r="http://schemas.openxmlformats.org/officeDocument/2006/relationships" id="257" r:id="R1bd7aefbaaf0450e"/>
    <p:sldId xmlns:r="http://schemas.openxmlformats.org/officeDocument/2006/relationships" id="258" r:id="R0b15082881424fce"/>
    <p:sldId xmlns:r="http://schemas.openxmlformats.org/officeDocument/2006/relationships" id="259" r:id="R960bb5deb80c4642"/>
    <p:sldId xmlns:r="http://schemas.openxmlformats.org/officeDocument/2006/relationships" id="260" r:id="Re1d822681c294600"/>
    <p:sldId xmlns:r="http://schemas.openxmlformats.org/officeDocument/2006/relationships" id="261" r:id="R1c0413d49aa74b12"/>
    <p:sldId xmlns:r="http://schemas.openxmlformats.org/officeDocument/2006/relationships" id="262" r:id="R339cc7277e6f46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44ef324354025" /><Relationship Type="http://schemas.openxmlformats.org/officeDocument/2006/relationships/slide" Target="/ppt/slides/slide1.xml" Id="R2cb7446ca5c14b3d" /><Relationship Type="http://schemas.openxmlformats.org/officeDocument/2006/relationships/slide" Target="/ppt/slides/slide2.xml" Id="R1bd7aefbaaf0450e" /><Relationship Type="http://schemas.openxmlformats.org/officeDocument/2006/relationships/slide" Target="/ppt/slides/slide3.xml" Id="R0b15082881424fce" /><Relationship Type="http://schemas.openxmlformats.org/officeDocument/2006/relationships/slide" Target="/ppt/slides/slide4.xml" Id="R960bb5deb80c4642" /><Relationship Type="http://schemas.openxmlformats.org/officeDocument/2006/relationships/slide" Target="/ppt/slides/slide5.xml" Id="Re1d822681c294600" /><Relationship Type="http://schemas.openxmlformats.org/officeDocument/2006/relationships/slide" Target="/ppt/slides/slide6.xml" Id="R1c0413d49aa74b12" /><Relationship Type="http://schemas.openxmlformats.org/officeDocument/2006/relationships/slide" Target="/ppt/slides/slide7.xml" Id="R339cc7277e6f46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9673a3cdd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b7f60cd40422e" /><Relationship Type="http://schemas.openxmlformats.org/officeDocument/2006/relationships/theme" Target="/ppt/slideMasters/theme/theme1.xml" Id="R5501410e3c76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b7f60cd40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9157e5624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dde211f0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bbcabd398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6e662c4d1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19524b765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771e403b7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6f3b2ddac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MALTERUD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MALTERUD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28C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936 685 447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MALTERUD HOLDING AS</a:t>
            </a:r>
          </a:p>
        </p:txBody>
      </p:sp>
    </p:spTree>
  </p:cSld>
  <p:clrMapOvr>
    <a:masterClrMapping xmlns:a="http://schemas.openxmlformats.org/drawingml/2006/main"/>
  </p:clrMapOvr>
</p:sld>
</file>