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1961b73ad445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10a2b6474b46a2"/>
  </p:sldMasterIdLst>
  <p:sldIdLst>
    <p:sldId xmlns:r="http://schemas.openxmlformats.org/officeDocument/2006/relationships" id="256" r:id="R867ffb249f124f18"/>
    <p:sldId xmlns:r="http://schemas.openxmlformats.org/officeDocument/2006/relationships" id="257" r:id="R278ccc522fbe4579"/>
    <p:sldId xmlns:r="http://schemas.openxmlformats.org/officeDocument/2006/relationships" id="258" r:id="Re1218da1ab4b498c"/>
    <p:sldId xmlns:r="http://schemas.openxmlformats.org/officeDocument/2006/relationships" id="259" r:id="R683d96a5b8f942f9"/>
    <p:sldId xmlns:r="http://schemas.openxmlformats.org/officeDocument/2006/relationships" id="260" r:id="R5cbe4fc5dde34d26"/>
    <p:sldId xmlns:r="http://schemas.openxmlformats.org/officeDocument/2006/relationships" id="261" r:id="Rc3586f9a060147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10a2b6474b46a2" /><Relationship Type="http://schemas.openxmlformats.org/officeDocument/2006/relationships/slide" Target="/ppt/slides/slide1.xml" Id="R867ffb249f124f18" /><Relationship Type="http://schemas.openxmlformats.org/officeDocument/2006/relationships/slide" Target="/ppt/slides/slide2.xml" Id="R278ccc522fbe4579" /><Relationship Type="http://schemas.openxmlformats.org/officeDocument/2006/relationships/slide" Target="/ppt/slides/slide3.xml" Id="Re1218da1ab4b498c" /><Relationship Type="http://schemas.openxmlformats.org/officeDocument/2006/relationships/slide" Target="/ppt/slides/slide4.xml" Id="R683d96a5b8f942f9" /><Relationship Type="http://schemas.openxmlformats.org/officeDocument/2006/relationships/slide" Target="/ppt/slides/slide5.xml" Id="R5cbe4fc5dde34d26" /><Relationship Type="http://schemas.openxmlformats.org/officeDocument/2006/relationships/slide" Target="/ppt/slides/slide6.xml" Id="Rc3586f9a060147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76261120148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e126d55864025" /><Relationship Type="http://schemas.openxmlformats.org/officeDocument/2006/relationships/theme" Target="/ppt/slideMasters/theme/theme1.xml" Id="R3c986934edf048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ce126d558640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5376af29145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e48a9620040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20189248f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fc00f6ef9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cbd125a194d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d93104ed9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BHR REGNSKAP BERGEN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REGNSKAP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BHR REGNSKAP BERGEN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REGNSKAP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REGNSKAP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REGNSKAP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REGNSKAP BERGEN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936 693 474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BHR REGNSKAP BERGEN AS</a:t>
            </a:r>
          </a:p>
        </p:txBody>
      </p:sp>
    </p:spTree>
  </p:cSld>
  <p:clrMapOvr>
    <a:masterClrMapping xmlns:a="http://schemas.openxmlformats.org/drawingml/2006/main"/>
  </p:clrMapOvr>
</p:sld>
</file>