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e90928e17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8bc1ab837b49b6"/>
  </p:sldMasterIdLst>
  <p:sldIdLst>
    <p:sldId xmlns:r="http://schemas.openxmlformats.org/officeDocument/2006/relationships" id="256" r:id="R051085dfb3b44718"/>
    <p:sldId xmlns:r="http://schemas.openxmlformats.org/officeDocument/2006/relationships" id="257" r:id="R085b395d42f54072"/>
    <p:sldId xmlns:r="http://schemas.openxmlformats.org/officeDocument/2006/relationships" id="258" r:id="R147dbacece214fb8"/>
    <p:sldId xmlns:r="http://schemas.openxmlformats.org/officeDocument/2006/relationships" id="259" r:id="R050b4df543c745e6"/>
    <p:sldId xmlns:r="http://schemas.openxmlformats.org/officeDocument/2006/relationships" id="260" r:id="Rbaba8e1677144d98"/>
    <p:sldId xmlns:r="http://schemas.openxmlformats.org/officeDocument/2006/relationships" id="261" r:id="Rd834a47952404384"/>
    <p:sldId xmlns:r="http://schemas.openxmlformats.org/officeDocument/2006/relationships" id="262" r:id="Rf10de09c20e7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bc1ab837b49b6" /><Relationship Type="http://schemas.openxmlformats.org/officeDocument/2006/relationships/slide" Target="/ppt/slides/slide1.xml" Id="R051085dfb3b44718" /><Relationship Type="http://schemas.openxmlformats.org/officeDocument/2006/relationships/slide" Target="/ppt/slides/slide2.xml" Id="R085b395d42f54072" /><Relationship Type="http://schemas.openxmlformats.org/officeDocument/2006/relationships/slide" Target="/ppt/slides/slide3.xml" Id="R147dbacece214fb8" /><Relationship Type="http://schemas.openxmlformats.org/officeDocument/2006/relationships/slide" Target="/ppt/slides/slide4.xml" Id="R050b4df543c745e6" /><Relationship Type="http://schemas.openxmlformats.org/officeDocument/2006/relationships/slide" Target="/ppt/slides/slide5.xml" Id="Rbaba8e1677144d98" /><Relationship Type="http://schemas.openxmlformats.org/officeDocument/2006/relationships/slide" Target="/ppt/slides/slide6.xml" Id="Rd834a47952404384" /><Relationship Type="http://schemas.openxmlformats.org/officeDocument/2006/relationships/slide" Target="/ppt/slides/slide7.xml" Id="Rf10de09c20e7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f3a9319be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f3d51a5f4475" /><Relationship Type="http://schemas.openxmlformats.org/officeDocument/2006/relationships/theme" Target="/ppt/slideMasters/theme/theme1.xml" Id="R1add87e5901e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9f3d51a5f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ac219084545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7a9c053ff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bdf784908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7f46bd210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81a3a410f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bbbbbfa1d48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e4e3d7267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PUSS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PUSS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23 686 574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643 168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10 435 415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GRUPPEN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LINDTNER HOLDING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SLÅLIE HOLDING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Stiklestad alle 220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7656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firmapost@murogpuss.no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936 699 324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PUSS AS</a:t>
            </a:r>
          </a:p>
        </p:txBody>
      </p:sp>
    </p:spTree>
  </p:cSld>
  <p:clrMapOvr>
    <a:masterClrMapping xmlns:a="http://schemas.openxmlformats.org/drawingml/2006/main"/>
  </p:clrMapOvr>
</p:sld>
</file>