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1ca52f023047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77cee3e324c3f"/>
  </p:sldMasterIdLst>
  <p:sldIdLst>
    <p:sldId xmlns:r="http://schemas.openxmlformats.org/officeDocument/2006/relationships" id="256" r:id="R520d42bcba944350"/>
    <p:sldId xmlns:r="http://schemas.openxmlformats.org/officeDocument/2006/relationships" id="257" r:id="R5716877208cd4282"/>
    <p:sldId xmlns:r="http://schemas.openxmlformats.org/officeDocument/2006/relationships" id="258" r:id="R78b44e156208477d"/>
    <p:sldId xmlns:r="http://schemas.openxmlformats.org/officeDocument/2006/relationships" id="259" r:id="Rf1ffb7939c184322"/>
    <p:sldId xmlns:r="http://schemas.openxmlformats.org/officeDocument/2006/relationships" id="260" r:id="R265a79ec92ab4e98"/>
    <p:sldId xmlns:r="http://schemas.openxmlformats.org/officeDocument/2006/relationships" id="261" r:id="R571f2cce00e940e9"/>
    <p:sldId xmlns:r="http://schemas.openxmlformats.org/officeDocument/2006/relationships" id="262" r:id="R9b2a7cd8dc90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77cee3e324c3f" /><Relationship Type="http://schemas.openxmlformats.org/officeDocument/2006/relationships/slide" Target="/ppt/slides/slide1.xml" Id="R520d42bcba944350" /><Relationship Type="http://schemas.openxmlformats.org/officeDocument/2006/relationships/slide" Target="/ppt/slides/slide2.xml" Id="R5716877208cd4282" /><Relationship Type="http://schemas.openxmlformats.org/officeDocument/2006/relationships/slide" Target="/ppt/slides/slide3.xml" Id="R78b44e156208477d" /><Relationship Type="http://schemas.openxmlformats.org/officeDocument/2006/relationships/slide" Target="/ppt/slides/slide4.xml" Id="Rf1ffb7939c184322" /><Relationship Type="http://schemas.openxmlformats.org/officeDocument/2006/relationships/slide" Target="/ppt/slides/slide5.xml" Id="R265a79ec92ab4e98" /><Relationship Type="http://schemas.openxmlformats.org/officeDocument/2006/relationships/slide" Target="/ppt/slides/slide6.xml" Id="R571f2cce00e940e9" /><Relationship Type="http://schemas.openxmlformats.org/officeDocument/2006/relationships/slide" Target="/ppt/slides/slide7.xml" Id="R9b2a7cd8dc90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3defb5ffe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3e9135f0446ca" /><Relationship Type="http://schemas.openxmlformats.org/officeDocument/2006/relationships/theme" Target="/ppt/slideMasters/theme/theme1.xml" Id="R6e695338abe2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3e9135f04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f94ae71ef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29612c68543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5cc580c5f41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43dee905e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ed859ec774b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1f3e11ead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bff6622d14a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MAXIMA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MAXIMA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75 167 981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1 159 197 880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1 162 761 268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ISABELLE GRØNNEBERG RINGNES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NSV Invest AS, 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936 703 712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