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55376816a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3a348e37d46fa"/>
  </p:sldMasterIdLst>
  <p:sldIdLst>
    <p:sldId xmlns:r="http://schemas.openxmlformats.org/officeDocument/2006/relationships" id="256" r:id="Rc2ac13c40c654be8"/>
    <p:sldId xmlns:r="http://schemas.openxmlformats.org/officeDocument/2006/relationships" id="257" r:id="R0317fea52e624a80"/>
    <p:sldId xmlns:r="http://schemas.openxmlformats.org/officeDocument/2006/relationships" id="258" r:id="R7a50ba28ca404923"/>
    <p:sldId xmlns:r="http://schemas.openxmlformats.org/officeDocument/2006/relationships" id="259" r:id="R8e85855b2ee34ef2"/>
    <p:sldId xmlns:r="http://schemas.openxmlformats.org/officeDocument/2006/relationships" id="260" r:id="R96210dd5c3bb4097"/>
    <p:sldId xmlns:r="http://schemas.openxmlformats.org/officeDocument/2006/relationships" id="261" r:id="R12d9daaed6d6482f"/>
    <p:sldId xmlns:r="http://schemas.openxmlformats.org/officeDocument/2006/relationships" id="262" r:id="R526924cfd9cd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3a348e37d46fa" /><Relationship Type="http://schemas.openxmlformats.org/officeDocument/2006/relationships/slide" Target="/ppt/slides/slide1.xml" Id="Rc2ac13c40c654be8" /><Relationship Type="http://schemas.openxmlformats.org/officeDocument/2006/relationships/slide" Target="/ppt/slides/slide2.xml" Id="R0317fea52e624a80" /><Relationship Type="http://schemas.openxmlformats.org/officeDocument/2006/relationships/slide" Target="/ppt/slides/slide3.xml" Id="R7a50ba28ca404923" /><Relationship Type="http://schemas.openxmlformats.org/officeDocument/2006/relationships/slide" Target="/ppt/slides/slide4.xml" Id="R8e85855b2ee34ef2" /><Relationship Type="http://schemas.openxmlformats.org/officeDocument/2006/relationships/slide" Target="/ppt/slides/slide5.xml" Id="R96210dd5c3bb4097" /><Relationship Type="http://schemas.openxmlformats.org/officeDocument/2006/relationships/slide" Target="/ppt/slides/slide6.xml" Id="R12d9daaed6d6482f" /><Relationship Type="http://schemas.openxmlformats.org/officeDocument/2006/relationships/slide" Target="/ppt/slides/slide7.xml" Id="R526924cfd9cd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4ace20d2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0435a0c304c52" /><Relationship Type="http://schemas.openxmlformats.org/officeDocument/2006/relationships/theme" Target="/ppt/slideMasters/theme/theme1.xml" Id="R960df432acf8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0435a0c30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41c1aad75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4de87a687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9cef93380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1b075e036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02dc7ddec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7b7045a18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b7ebd8ba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DUKS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DUKS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DUKS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DUKS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DUKS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75 167 981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1 159 197 880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1 162 761 268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DUKS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KRISTINE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DUKS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NSV Invest AS, 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DUKS CAPITAL AS</a:t>
            </a:r>
          </a:p>
        </p:txBody>
      </p:sp>
    </p:spTree>
  </p:cSld>
  <p:clrMapOvr>
    <a:masterClrMapping xmlns:a="http://schemas.openxmlformats.org/drawingml/2006/main"/>
  </p:clrMapOvr>
</p:sld>
</file>