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948e28b8744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c0279c3eb4b9d"/>
  </p:sldMasterIdLst>
  <p:sldIdLst>
    <p:sldId xmlns:r="http://schemas.openxmlformats.org/officeDocument/2006/relationships" id="256" r:id="Rb2d101c799794925"/>
    <p:sldId xmlns:r="http://schemas.openxmlformats.org/officeDocument/2006/relationships" id="257" r:id="R2958aae43da542a1"/>
    <p:sldId xmlns:r="http://schemas.openxmlformats.org/officeDocument/2006/relationships" id="258" r:id="R03e6e0b55e064d33"/>
    <p:sldId xmlns:r="http://schemas.openxmlformats.org/officeDocument/2006/relationships" id="259" r:id="R9f466b7bb5ac4221"/>
    <p:sldId xmlns:r="http://schemas.openxmlformats.org/officeDocument/2006/relationships" id="260" r:id="R457ae4d5bd0349ae"/>
    <p:sldId xmlns:r="http://schemas.openxmlformats.org/officeDocument/2006/relationships" id="261" r:id="Rc27abfef232e458b"/>
    <p:sldId xmlns:r="http://schemas.openxmlformats.org/officeDocument/2006/relationships" id="262" r:id="R8af9e81575e0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c0279c3eb4b9d" /><Relationship Type="http://schemas.openxmlformats.org/officeDocument/2006/relationships/slide" Target="/ppt/slides/slide1.xml" Id="Rb2d101c799794925" /><Relationship Type="http://schemas.openxmlformats.org/officeDocument/2006/relationships/slide" Target="/ppt/slides/slide2.xml" Id="R2958aae43da542a1" /><Relationship Type="http://schemas.openxmlformats.org/officeDocument/2006/relationships/slide" Target="/ppt/slides/slide3.xml" Id="R03e6e0b55e064d33" /><Relationship Type="http://schemas.openxmlformats.org/officeDocument/2006/relationships/slide" Target="/ppt/slides/slide4.xml" Id="R9f466b7bb5ac4221" /><Relationship Type="http://schemas.openxmlformats.org/officeDocument/2006/relationships/slide" Target="/ppt/slides/slide5.xml" Id="R457ae4d5bd0349ae" /><Relationship Type="http://schemas.openxmlformats.org/officeDocument/2006/relationships/slide" Target="/ppt/slides/slide6.xml" Id="Rc27abfef232e458b" /><Relationship Type="http://schemas.openxmlformats.org/officeDocument/2006/relationships/slide" Target="/ppt/slides/slide7.xml" Id="R8af9e81575e0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ecc89a1b241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99c713c6d4f3b" /><Relationship Type="http://schemas.openxmlformats.org/officeDocument/2006/relationships/theme" Target="/ppt/slideMasters/theme/theme1.xml" Id="R1b436e87ca8b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499c713c6d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bbefe5a51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1277c65484a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97a1c47d34c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11f2014374b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ede1f636e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86f5992274d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eb55155ee4d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GUTOBI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GUTOBI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GUTOBI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GUTOBI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GUTOBI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GUTOBI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2 440 945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2 454 375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GUTOBI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GUNHILD ØRSLAND TOBIASSEN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GUTOBI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936 704 204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GUTOBI INVEST AS</a:t>
            </a:r>
          </a:p>
        </p:txBody>
      </p:sp>
    </p:spTree>
  </p:cSld>
  <p:clrMapOvr>
    <a:masterClrMapping xmlns:a="http://schemas.openxmlformats.org/drawingml/2006/main"/>
  </p:clrMapOvr>
</p:sld>
</file>