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4b5bfec6445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ad89443d54a33"/>
  </p:sldMasterIdLst>
  <p:sldIdLst>
    <p:sldId xmlns:r="http://schemas.openxmlformats.org/officeDocument/2006/relationships" id="256" r:id="R45a9e231c0f54036"/>
    <p:sldId xmlns:r="http://schemas.openxmlformats.org/officeDocument/2006/relationships" id="257" r:id="Rec5d589e15204840"/>
    <p:sldId xmlns:r="http://schemas.openxmlformats.org/officeDocument/2006/relationships" id="258" r:id="R4f19d47c5c0b47ec"/>
    <p:sldId xmlns:r="http://schemas.openxmlformats.org/officeDocument/2006/relationships" id="259" r:id="R2cb5e2b361ec40d7"/>
    <p:sldId xmlns:r="http://schemas.openxmlformats.org/officeDocument/2006/relationships" id="260" r:id="R9c8be223b7784c32"/>
    <p:sldId xmlns:r="http://schemas.openxmlformats.org/officeDocument/2006/relationships" id="261" r:id="Rfaca60ef04b74791"/>
    <p:sldId xmlns:r="http://schemas.openxmlformats.org/officeDocument/2006/relationships" id="262" r:id="Re69978be80c6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ad89443d54a33" /><Relationship Type="http://schemas.openxmlformats.org/officeDocument/2006/relationships/slide" Target="/ppt/slides/slide1.xml" Id="R45a9e231c0f54036" /><Relationship Type="http://schemas.openxmlformats.org/officeDocument/2006/relationships/slide" Target="/ppt/slides/slide2.xml" Id="Rec5d589e15204840" /><Relationship Type="http://schemas.openxmlformats.org/officeDocument/2006/relationships/slide" Target="/ppt/slides/slide3.xml" Id="R4f19d47c5c0b47ec" /><Relationship Type="http://schemas.openxmlformats.org/officeDocument/2006/relationships/slide" Target="/ppt/slides/slide4.xml" Id="R2cb5e2b361ec40d7" /><Relationship Type="http://schemas.openxmlformats.org/officeDocument/2006/relationships/slide" Target="/ppt/slides/slide5.xml" Id="R9c8be223b7784c32" /><Relationship Type="http://schemas.openxmlformats.org/officeDocument/2006/relationships/slide" Target="/ppt/slides/slide6.xml" Id="Rfaca60ef04b74791" /><Relationship Type="http://schemas.openxmlformats.org/officeDocument/2006/relationships/slide" Target="/ppt/slides/slide7.xml" Id="Re69978be80c6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b736a849645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2080f08514a1e" /><Relationship Type="http://schemas.openxmlformats.org/officeDocument/2006/relationships/theme" Target="/ppt/slideMasters/theme/theme1.xml" Id="R97d476bba96e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2080f0851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468b2313f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7c260b5a74e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322764665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4fd37c6d4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68d715766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3948b36cb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7094ae514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INGTOBI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INGTOBI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INGTOBI INVEST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INGTOBI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INGTOBI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INGTOBI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2 426 073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2 439 405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INGTOBI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ØRSLAND TOBIASSEN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INGTOBI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Nesagjerdet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936 704 220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INGTOBI INVEST AS</a:t>
            </a:r>
          </a:p>
        </p:txBody>
      </p:sp>
    </p:spTree>
  </p:cSld>
  <p:clrMapOvr>
    <a:masterClrMapping xmlns:a="http://schemas.openxmlformats.org/drawingml/2006/main"/>
  </p:clrMapOvr>
</p:sld>
</file>