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ae9220b19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70b029780e4410"/>
  </p:sldMasterIdLst>
  <p:sldIdLst>
    <p:sldId xmlns:r="http://schemas.openxmlformats.org/officeDocument/2006/relationships" id="256" r:id="Rcbbd4ebddd5c4e9f"/>
    <p:sldId xmlns:r="http://schemas.openxmlformats.org/officeDocument/2006/relationships" id="257" r:id="R72461f84e4e54d28"/>
    <p:sldId xmlns:r="http://schemas.openxmlformats.org/officeDocument/2006/relationships" id="258" r:id="Re60726eea2bd4523"/>
    <p:sldId xmlns:r="http://schemas.openxmlformats.org/officeDocument/2006/relationships" id="259" r:id="R5e16c2676cb04c2d"/>
    <p:sldId xmlns:r="http://schemas.openxmlformats.org/officeDocument/2006/relationships" id="260" r:id="Rbdbe9efb622f4a5c"/>
    <p:sldId xmlns:r="http://schemas.openxmlformats.org/officeDocument/2006/relationships" id="261" r:id="R97cd1f9588a6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0b029780e4410" /><Relationship Type="http://schemas.openxmlformats.org/officeDocument/2006/relationships/slide" Target="/ppt/slides/slide1.xml" Id="Rcbbd4ebddd5c4e9f" /><Relationship Type="http://schemas.openxmlformats.org/officeDocument/2006/relationships/slide" Target="/ppt/slides/slide2.xml" Id="R72461f84e4e54d28" /><Relationship Type="http://schemas.openxmlformats.org/officeDocument/2006/relationships/slide" Target="/ppt/slides/slide3.xml" Id="Re60726eea2bd4523" /><Relationship Type="http://schemas.openxmlformats.org/officeDocument/2006/relationships/slide" Target="/ppt/slides/slide4.xml" Id="R5e16c2676cb04c2d" /><Relationship Type="http://schemas.openxmlformats.org/officeDocument/2006/relationships/slide" Target="/ppt/slides/slide5.xml" Id="Rbdbe9efb622f4a5c" /><Relationship Type="http://schemas.openxmlformats.org/officeDocument/2006/relationships/slide" Target="/ppt/slides/slide6.xml" Id="R97cd1f9588a6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500532831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8718b2c0e461c" /><Relationship Type="http://schemas.openxmlformats.org/officeDocument/2006/relationships/theme" Target="/ppt/slideMasters/theme/theme1.xml" Id="Rd7712d02d54d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88718b2c0e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e162c17f147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dc6876fa8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98f54c93f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15def256d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c347e85e8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d0ca86660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936 705 200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HYDRON AS</a:t>
            </a:r>
          </a:p>
        </p:txBody>
      </p:sp>
    </p:spTree>
  </p:cSld>
  <p:clrMapOvr>
    <a:masterClrMapping xmlns:a="http://schemas.openxmlformats.org/drawingml/2006/main"/>
  </p:clrMapOvr>
</p:sld>
</file>