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f0cc69371d49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b9522b4beb41a0"/>
  </p:sldMasterIdLst>
  <p:sldIdLst>
    <p:sldId xmlns:r="http://schemas.openxmlformats.org/officeDocument/2006/relationships" id="256" r:id="Rea1684ce3f014791"/>
    <p:sldId xmlns:r="http://schemas.openxmlformats.org/officeDocument/2006/relationships" id="257" r:id="R15684952973b407c"/>
    <p:sldId xmlns:r="http://schemas.openxmlformats.org/officeDocument/2006/relationships" id="258" r:id="R193cc4f1eb434407"/>
    <p:sldId xmlns:r="http://schemas.openxmlformats.org/officeDocument/2006/relationships" id="259" r:id="R52bd363711ad45db"/>
    <p:sldId xmlns:r="http://schemas.openxmlformats.org/officeDocument/2006/relationships" id="260" r:id="Ra5f6353074834f45"/>
    <p:sldId xmlns:r="http://schemas.openxmlformats.org/officeDocument/2006/relationships" id="261" r:id="R81695bb44da843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b9522b4beb41a0" /><Relationship Type="http://schemas.openxmlformats.org/officeDocument/2006/relationships/slide" Target="/ppt/slides/slide1.xml" Id="Rea1684ce3f014791" /><Relationship Type="http://schemas.openxmlformats.org/officeDocument/2006/relationships/slide" Target="/ppt/slides/slide2.xml" Id="R15684952973b407c" /><Relationship Type="http://schemas.openxmlformats.org/officeDocument/2006/relationships/slide" Target="/ppt/slides/slide3.xml" Id="R193cc4f1eb434407" /><Relationship Type="http://schemas.openxmlformats.org/officeDocument/2006/relationships/slide" Target="/ppt/slides/slide4.xml" Id="R52bd363711ad45db" /><Relationship Type="http://schemas.openxmlformats.org/officeDocument/2006/relationships/slide" Target="/ppt/slides/slide5.xml" Id="Ra5f6353074834f45" /><Relationship Type="http://schemas.openxmlformats.org/officeDocument/2006/relationships/slide" Target="/ppt/slides/slide6.xml" Id="R81695bb44da843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6efa6b715142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44650e7a64928" /><Relationship Type="http://schemas.openxmlformats.org/officeDocument/2006/relationships/theme" Target="/ppt/slideMasters/theme/theme1.xml" Id="R77bc2261dd584d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244650e7a649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3429e17004d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3ef5f232a42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f870344594e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93051ba5042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a26aee53e45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9e62835f54a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23 500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Enebakkveien 199B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936 711 723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NORGE AS</a:t>
            </a:r>
          </a:p>
        </p:txBody>
      </p:sp>
    </p:spTree>
  </p:cSld>
  <p:clrMapOvr>
    <a:masterClrMapping xmlns:a="http://schemas.openxmlformats.org/drawingml/2006/main"/>
  </p:clrMapOvr>
</p:sld>
</file>