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2c1a5b9cd941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b84409ca3c4ff0"/>
  </p:sldMasterIdLst>
  <p:sldIdLst>
    <p:sldId xmlns:r="http://schemas.openxmlformats.org/officeDocument/2006/relationships" id="256" r:id="Rbd73705d3cd34348"/>
    <p:sldId xmlns:r="http://schemas.openxmlformats.org/officeDocument/2006/relationships" id="257" r:id="R8499cb759b5b418e"/>
    <p:sldId xmlns:r="http://schemas.openxmlformats.org/officeDocument/2006/relationships" id="258" r:id="R43f0db0337bd40c3"/>
    <p:sldId xmlns:r="http://schemas.openxmlformats.org/officeDocument/2006/relationships" id="259" r:id="R378c95b0dc6648c3"/>
    <p:sldId xmlns:r="http://schemas.openxmlformats.org/officeDocument/2006/relationships" id="260" r:id="R19e008fdd6fa408b"/>
    <p:sldId xmlns:r="http://schemas.openxmlformats.org/officeDocument/2006/relationships" id="261" r:id="Re0de835375894e8d"/>
    <p:sldId xmlns:r="http://schemas.openxmlformats.org/officeDocument/2006/relationships" id="262" r:id="R1791b9f8811e49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b84409ca3c4ff0" /><Relationship Type="http://schemas.openxmlformats.org/officeDocument/2006/relationships/slide" Target="/ppt/slides/slide1.xml" Id="Rbd73705d3cd34348" /><Relationship Type="http://schemas.openxmlformats.org/officeDocument/2006/relationships/slide" Target="/ppt/slides/slide2.xml" Id="R8499cb759b5b418e" /><Relationship Type="http://schemas.openxmlformats.org/officeDocument/2006/relationships/slide" Target="/ppt/slides/slide3.xml" Id="R43f0db0337bd40c3" /><Relationship Type="http://schemas.openxmlformats.org/officeDocument/2006/relationships/slide" Target="/ppt/slides/slide4.xml" Id="R378c95b0dc6648c3" /><Relationship Type="http://schemas.openxmlformats.org/officeDocument/2006/relationships/slide" Target="/ppt/slides/slide5.xml" Id="R19e008fdd6fa408b" /><Relationship Type="http://schemas.openxmlformats.org/officeDocument/2006/relationships/slide" Target="/ppt/slides/slide6.xml" Id="Re0de835375894e8d" /><Relationship Type="http://schemas.openxmlformats.org/officeDocument/2006/relationships/slide" Target="/ppt/slides/slide7.xml" Id="R1791b9f8811e49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280950568b40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6418044234857" /><Relationship Type="http://schemas.openxmlformats.org/officeDocument/2006/relationships/theme" Target="/ppt/slideMasters/theme/theme1.xml" Id="Re369bad54d7e4b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464180442348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a701ad56549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e14b3826e44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03c0733604b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e6fa0d24a46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0078a42f44d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49fd4180f48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d2594481746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ONSØY RØRLEGGERBEDRIFT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ONSØY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ONSØY RØRLEGGERBEDRIFT AS ble etablert [år] og holder til i Gressvik.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ONSØY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ONSØY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ONSØY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328 866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−408 951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4 254 323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4 610 376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ONSØY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BJØRN ØYVIND  –  96,0 %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BRÅTHEN GRETHE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ONSØY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Gunnelandet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1621 Gressvik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936 722 288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ONSØY RØRLEGGERBEDRIFT AS</a:t>
            </a:r>
          </a:p>
        </p:txBody>
      </p:sp>
    </p:spTree>
  </p:cSld>
  <p:clrMapOvr>
    <a:masterClrMapping xmlns:a="http://schemas.openxmlformats.org/drawingml/2006/main"/>
  </p:clrMapOvr>
</p:sld>
</file>