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18f85a34eb42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b71f2e88984c25"/>
  </p:sldMasterIdLst>
  <p:sldIdLst>
    <p:sldId xmlns:r="http://schemas.openxmlformats.org/officeDocument/2006/relationships" id="256" r:id="R364e2b0c0402461f"/>
    <p:sldId xmlns:r="http://schemas.openxmlformats.org/officeDocument/2006/relationships" id="257" r:id="R738bbcb031e444bb"/>
    <p:sldId xmlns:r="http://schemas.openxmlformats.org/officeDocument/2006/relationships" id="258" r:id="R7c479da77b9840f3"/>
    <p:sldId xmlns:r="http://schemas.openxmlformats.org/officeDocument/2006/relationships" id="259" r:id="R64ca302532744784"/>
    <p:sldId xmlns:r="http://schemas.openxmlformats.org/officeDocument/2006/relationships" id="260" r:id="Rd983b9c510b74ddc"/>
    <p:sldId xmlns:r="http://schemas.openxmlformats.org/officeDocument/2006/relationships" id="261" r:id="R30a827babe574004"/>
    <p:sldId xmlns:r="http://schemas.openxmlformats.org/officeDocument/2006/relationships" id="262" r:id="R20983f80eeb2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71f2e88984c25" /><Relationship Type="http://schemas.openxmlformats.org/officeDocument/2006/relationships/slide" Target="/ppt/slides/slide1.xml" Id="R364e2b0c0402461f" /><Relationship Type="http://schemas.openxmlformats.org/officeDocument/2006/relationships/slide" Target="/ppt/slides/slide2.xml" Id="R738bbcb031e444bb" /><Relationship Type="http://schemas.openxmlformats.org/officeDocument/2006/relationships/slide" Target="/ppt/slides/slide3.xml" Id="R7c479da77b9840f3" /><Relationship Type="http://schemas.openxmlformats.org/officeDocument/2006/relationships/slide" Target="/ppt/slides/slide4.xml" Id="R64ca302532744784" /><Relationship Type="http://schemas.openxmlformats.org/officeDocument/2006/relationships/slide" Target="/ppt/slides/slide5.xml" Id="Rd983b9c510b74ddc" /><Relationship Type="http://schemas.openxmlformats.org/officeDocument/2006/relationships/slide" Target="/ppt/slides/slide6.xml" Id="R30a827babe574004" /><Relationship Type="http://schemas.openxmlformats.org/officeDocument/2006/relationships/slide" Target="/ppt/slides/slide7.xml" Id="R20983f80eeb2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e7804225242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8f4785ab6476e" /><Relationship Type="http://schemas.openxmlformats.org/officeDocument/2006/relationships/theme" Target="/ppt/slideMasters/theme/theme1.xml" Id="R40de8552025b4c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8f4785ab647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0488d53b8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89890d45643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b201dacda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c05d2c8e4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a04a69e7c47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489f2e04a40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4ce78b333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AUDATOBYGG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AUDATOBYGG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AUDATOBYGG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AUDATOBYGG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AUDATOBYGG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AUDATOBYGG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367 061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287 738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942 582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AUDATOBYGG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POVILAS VYSNIAUSKAS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AUDATOBYGG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936 723 500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AUDATOBYGG AS</a:t>
            </a:r>
          </a:p>
        </p:txBody>
      </p:sp>
    </p:spTree>
  </p:cSld>
  <p:clrMapOvr>
    <a:masterClrMapping xmlns:a="http://schemas.openxmlformats.org/drawingml/2006/main"/>
  </p:clrMapOvr>
</p:sld>
</file>