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ac718ff1cfd4f4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55d85ea6cc34c0f"/>
  </p:sldMasterIdLst>
  <p:sldIdLst>
    <p:sldId xmlns:r="http://schemas.openxmlformats.org/officeDocument/2006/relationships" id="256" r:id="R98b1588d8e6643e8"/>
    <p:sldId xmlns:r="http://schemas.openxmlformats.org/officeDocument/2006/relationships" id="257" r:id="R1df381308dfb4295"/>
    <p:sldId xmlns:r="http://schemas.openxmlformats.org/officeDocument/2006/relationships" id="258" r:id="R4ba2e11904914824"/>
    <p:sldId xmlns:r="http://schemas.openxmlformats.org/officeDocument/2006/relationships" id="259" r:id="R0aa4d02efd104ebf"/>
    <p:sldId xmlns:r="http://schemas.openxmlformats.org/officeDocument/2006/relationships" id="260" r:id="R9e8342877bc74510"/>
    <p:sldId xmlns:r="http://schemas.openxmlformats.org/officeDocument/2006/relationships" id="261" r:id="Re9d3d9328196455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5d85ea6cc34c0f" /><Relationship Type="http://schemas.openxmlformats.org/officeDocument/2006/relationships/slide" Target="/ppt/slides/slide1.xml" Id="R98b1588d8e6643e8" /><Relationship Type="http://schemas.openxmlformats.org/officeDocument/2006/relationships/slide" Target="/ppt/slides/slide2.xml" Id="R1df381308dfb4295" /><Relationship Type="http://schemas.openxmlformats.org/officeDocument/2006/relationships/slide" Target="/ppt/slides/slide3.xml" Id="R4ba2e11904914824" /><Relationship Type="http://schemas.openxmlformats.org/officeDocument/2006/relationships/slide" Target="/ppt/slides/slide4.xml" Id="R0aa4d02efd104ebf" /><Relationship Type="http://schemas.openxmlformats.org/officeDocument/2006/relationships/slide" Target="/ppt/slides/slide5.xml" Id="R9e8342877bc74510" /><Relationship Type="http://schemas.openxmlformats.org/officeDocument/2006/relationships/slide" Target="/ppt/slides/slide6.xml" Id="Re9d3d9328196455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29def28db8482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90a34a440e44d1" /><Relationship Type="http://schemas.openxmlformats.org/officeDocument/2006/relationships/theme" Target="/ppt/slideMasters/theme/theme1.xml" Id="R06685b5e77a0471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590a34a440e44d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a916dad8d34a7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393ca08a9c422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86763d25e44fe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b18915efdd42b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74d999d488425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f22642389d4cd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KAS FINANS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KAS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KAS FINANS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KAS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KAS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KAS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KAROLINE VASSØY SVABOE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KAS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Karoline Vassøy Svaboe, Bærheimveien 81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4312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936 723 632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KAS FINANS AS</a:t>
            </a:r>
          </a:p>
        </p:txBody>
      </p:sp>
    </p:spTree>
  </p:cSld>
  <p:clrMapOvr>
    <a:masterClrMapping xmlns:a="http://schemas.openxmlformats.org/drawingml/2006/main"/>
  </p:clrMapOvr>
</p:sld>
</file>