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38ec63505f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21cbeb2bfd45aa"/>
  </p:sldMasterIdLst>
  <p:sldIdLst>
    <p:sldId xmlns:r="http://schemas.openxmlformats.org/officeDocument/2006/relationships" id="256" r:id="R207217b858b14585"/>
    <p:sldId xmlns:r="http://schemas.openxmlformats.org/officeDocument/2006/relationships" id="257" r:id="R2208c222d40b4208"/>
    <p:sldId xmlns:r="http://schemas.openxmlformats.org/officeDocument/2006/relationships" id="258" r:id="R74ad2c72a90a405c"/>
    <p:sldId xmlns:r="http://schemas.openxmlformats.org/officeDocument/2006/relationships" id="259" r:id="R57d74d54fb424765"/>
    <p:sldId xmlns:r="http://schemas.openxmlformats.org/officeDocument/2006/relationships" id="260" r:id="Rd3b5632adde248b8"/>
    <p:sldId xmlns:r="http://schemas.openxmlformats.org/officeDocument/2006/relationships" id="261" r:id="Rd152b9c3f5fc4bac"/>
    <p:sldId xmlns:r="http://schemas.openxmlformats.org/officeDocument/2006/relationships" id="262" r:id="Re48c80dd0a7b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1cbeb2bfd45aa" /><Relationship Type="http://schemas.openxmlformats.org/officeDocument/2006/relationships/slide" Target="/ppt/slides/slide1.xml" Id="R207217b858b14585" /><Relationship Type="http://schemas.openxmlformats.org/officeDocument/2006/relationships/slide" Target="/ppt/slides/slide2.xml" Id="R2208c222d40b4208" /><Relationship Type="http://schemas.openxmlformats.org/officeDocument/2006/relationships/slide" Target="/ppt/slides/slide3.xml" Id="R74ad2c72a90a405c" /><Relationship Type="http://schemas.openxmlformats.org/officeDocument/2006/relationships/slide" Target="/ppt/slides/slide4.xml" Id="R57d74d54fb424765" /><Relationship Type="http://schemas.openxmlformats.org/officeDocument/2006/relationships/slide" Target="/ppt/slides/slide5.xml" Id="Rd3b5632adde248b8" /><Relationship Type="http://schemas.openxmlformats.org/officeDocument/2006/relationships/slide" Target="/ppt/slides/slide6.xml" Id="Rd152b9c3f5fc4bac" /><Relationship Type="http://schemas.openxmlformats.org/officeDocument/2006/relationships/slide" Target="/ppt/slides/slide7.xml" Id="Re48c80dd0a7b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25d475e71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6c1301a5c4427" /><Relationship Type="http://schemas.openxmlformats.org/officeDocument/2006/relationships/theme" Target="/ppt/slideMasters/theme/theme1.xml" Id="R8ba2f40755224b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6c1301a5c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493d81242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389b3251440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fa20e6c47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47762e0bc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7d35962f64e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814b132c9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01f7ef27a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1 644 156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