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79df8eaa4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0ccb5cb824d3a"/>
  </p:sldMasterIdLst>
  <p:sldIdLst>
    <p:sldId xmlns:r="http://schemas.openxmlformats.org/officeDocument/2006/relationships" id="256" r:id="R0006a44f6c6344a9"/>
    <p:sldId xmlns:r="http://schemas.openxmlformats.org/officeDocument/2006/relationships" id="257" r:id="R252177eecf1d4282"/>
    <p:sldId xmlns:r="http://schemas.openxmlformats.org/officeDocument/2006/relationships" id="258" r:id="Ree2c6d95621548e0"/>
    <p:sldId xmlns:r="http://schemas.openxmlformats.org/officeDocument/2006/relationships" id="259" r:id="Ra0fc9923216c4522"/>
    <p:sldId xmlns:r="http://schemas.openxmlformats.org/officeDocument/2006/relationships" id="260" r:id="R825bc98948644ada"/>
    <p:sldId xmlns:r="http://schemas.openxmlformats.org/officeDocument/2006/relationships" id="261" r:id="R9e4057efe742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0ccb5cb824d3a" /><Relationship Type="http://schemas.openxmlformats.org/officeDocument/2006/relationships/slide" Target="/ppt/slides/slide1.xml" Id="R0006a44f6c6344a9" /><Relationship Type="http://schemas.openxmlformats.org/officeDocument/2006/relationships/slide" Target="/ppt/slides/slide2.xml" Id="R252177eecf1d4282" /><Relationship Type="http://schemas.openxmlformats.org/officeDocument/2006/relationships/slide" Target="/ppt/slides/slide3.xml" Id="Ree2c6d95621548e0" /><Relationship Type="http://schemas.openxmlformats.org/officeDocument/2006/relationships/slide" Target="/ppt/slides/slide4.xml" Id="Ra0fc9923216c4522" /><Relationship Type="http://schemas.openxmlformats.org/officeDocument/2006/relationships/slide" Target="/ppt/slides/slide5.xml" Id="R825bc98948644ada" /><Relationship Type="http://schemas.openxmlformats.org/officeDocument/2006/relationships/slide" Target="/ppt/slides/slide6.xml" Id="R9e4057efe742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8d386487c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c6b283ead4a7a" /><Relationship Type="http://schemas.openxmlformats.org/officeDocument/2006/relationships/theme" Target="/ppt/slideMasters/theme/theme1.xml" Id="Rc67ac0837a4f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c6b283ead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838782193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ab371b03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7ecd4c59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a8996e71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d7cb85d4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b8182a8a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