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810e9faf9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f069bd7e24a16"/>
  </p:sldMasterIdLst>
  <p:sldIdLst>
    <p:sldId xmlns:r="http://schemas.openxmlformats.org/officeDocument/2006/relationships" id="256" r:id="R1158be98b19b4da0"/>
    <p:sldId xmlns:r="http://schemas.openxmlformats.org/officeDocument/2006/relationships" id="257" r:id="Rd25dbf0d4bfc4f81"/>
    <p:sldId xmlns:r="http://schemas.openxmlformats.org/officeDocument/2006/relationships" id="258" r:id="R2508f7dc855b4d6e"/>
    <p:sldId xmlns:r="http://schemas.openxmlformats.org/officeDocument/2006/relationships" id="259" r:id="R90a4a97731d74076"/>
    <p:sldId xmlns:r="http://schemas.openxmlformats.org/officeDocument/2006/relationships" id="260" r:id="Rb2905f1e93cb46ea"/>
    <p:sldId xmlns:r="http://schemas.openxmlformats.org/officeDocument/2006/relationships" id="261" r:id="R7535b829951e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f069bd7e24a16" /><Relationship Type="http://schemas.openxmlformats.org/officeDocument/2006/relationships/slide" Target="/ppt/slides/slide1.xml" Id="R1158be98b19b4da0" /><Relationship Type="http://schemas.openxmlformats.org/officeDocument/2006/relationships/slide" Target="/ppt/slides/slide2.xml" Id="Rd25dbf0d4bfc4f81" /><Relationship Type="http://schemas.openxmlformats.org/officeDocument/2006/relationships/slide" Target="/ppt/slides/slide3.xml" Id="R2508f7dc855b4d6e" /><Relationship Type="http://schemas.openxmlformats.org/officeDocument/2006/relationships/slide" Target="/ppt/slides/slide4.xml" Id="R90a4a97731d74076" /><Relationship Type="http://schemas.openxmlformats.org/officeDocument/2006/relationships/slide" Target="/ppt/slides/slide5.xml" Id="Rb2905f1e93cb46ea" /><Relationship Type="http://schemas.openxmlformats.org/officeDocument/2006/relationships/slide" Target="/ppt/slides/slide6.xml" Id="R7535b829951e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0af5f4363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7edef5744d41" /><Relationship Type="http://schemas.openxmlformats.org/officeDocument/2006/relationships/theme" Target="/ppt/slideMasters/theme/theme1.xml" Id="Rcfa3dd1afae0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a7edef574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2661c79c4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5f98c9c0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d69e70ab1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4862adb0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084da71a9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2db541b3f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TOLLBODEN RESTAURANT OG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