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025af707f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883a8263e342e7"/>
  </p:sldMasterIdLst>
  <p:sldIdLst>
    <p:sldId xmlns:r="http://schemas.openxmlformats.org/officeDocument/2006/relationships" id="256" r:id="Reaef827afd624621"/>
    <p:sldId xmlns:r="http://schemas.openxmlformats.org/officeDocument/2006/relationships" id="257" r:id="R1a10e55b0cfd43da"/>
    <p:sldId xmlns:r="http://schemas.openxmlformats.org/officeDocument/2006/relationships" id="258" r:id="R8bdd7049d8314e9d"/>
    <p:sldId xmlns:r="http://schemas.openxmlformats.org/officeDocument/2006/relationships" id="259" r:id="Re03455f95db84760"/>
    <p:sldId xmlns:r="http://schemas.openxmlformats.org/officeDocument/2006/relationships" id="260" r:id="R93999319c33645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83a8263e342e7" /><Relationship Type="http://schemas.openxmlformats.org/officeDocument/2006/relationships/slide" Target="/ppt/slides/slide1.xml" Id="Reaef827afd624621" /><Relationship Type="http://schemas.openxmlformats.org/officeDocument/2006/relationships/slide" Target="/ppt/slides/slide2.xml" Id="R1a10e55b0cfd43da" /><Relationship Type="http://schemas.openxmlformats.org/officeDocument/2006/relationships/slide" Target="/ppt/slides/slide3.xml" Id="R8bdd7049d8314e9d" /><Relationship Type="http://schemas.openxmlformats.org/officeDocument/2006/relationships/slide" Target="/ppt/slides/slide4.xml" Id="Re03455f95db84760" /><Relationship Type="http://schemas.openxmlformats.org/officeDocument/2006/relationships/slide" Target="/ppt/slides/slide5.xml" Id="R93999319c33645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6c935f2ed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6b00616a24b9f" /><Relationship Type="http://schemas.openxmlformats.org/officeDocument/2006/relationships/theme" Target="/ppt/slideMasters/theme/theme1.xml" Id="Rc583987006c14c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6b00616a2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7993e2fed43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28b97e05e45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5ee59e7fa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88138c85c49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1c1a48a3a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ADRENALIN 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ADRENALIN NO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Skogliveien 4G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936 749 623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NO AS</a:t>
            </a:r>
          </a:p>
        </p:txBody>
      </p:sp>
    </p:spTree>
  </p:cSld>
  <p:clrMapOvr>
    <a:masterClrMapping xmlns:a="http://schemas.openxmlformats.org/drawingml/2006/main"/>
  </p:clrMapOvr>
</p:sld>
</file>