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23e09355a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861fa3fbe470b"/>
  </p:sldMasterIdLst>
  <p:sldIdLst>
    <p:sldId xmlns:r="http://schemas.openxmlformats.org/officeDocument/2006/relationships" id="256" r:id="Rf5322121ef6e4579"/>
    <p:sldId xmlns:r="http://schemas.openxmlformats.org/officeDocument/2006/relationships" id="257" r:id="R0398b0e9579d4aca"/>
    <p:sldId xmlns:r="http://schemas.openxmlformats.org/officeDocument/2006/relationships" id="258" r:id="Rdca6c20ab6814800"/>
    <p:sldId xmlns:r="http://schemas.openxmlformats.org/officeDocument/2006/relationships" id="259" r:id="Rb7860d1da9d045bb"/>
    <p:sldId xmlns:r="http://schemas.openxmlformats.org/officeDocument/2006/relationships" id="260" r:id="Ra2d2331210d5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861fa3fbe470b" /><Relationship Type="http://schemas.openxmlformats.org/officeDocument/2006/relationships/slide" Target="/ppt/slides/slide1.xml" Id="Rf5322121ef6e4579" /><Relationship Type="http://schemas.openxmlformats.org/officeDocument/2006/relationships/slide" Target="/ppt/slides/slide2.xml" Id="R0398b0e9579d4aca" /><Relationship Type="http://schemas.openxmlformats.org/officeDocument/2006/relationships/slide" Target="/ppt/slides/slide3.xml" Id="Rdca6c20ab6814800" /><Relationship Type="http://schemas.openxmlformats.org/officeDocument/2006/relationships/slide" Target="/ppt/slides/slide4.xml" Id="Rb7860d1da9d045bb" /><Relationship Type="http://schemas.openxmlformats.org/officeDocument/2006/relationships/slide" Target="/ppt/slides/slide5.xml" Id="Ra2d2331210d5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2ad15ff15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d9d405174810" /><Relationship Type="http://schemas.openxmlformats.org/officeDocument/2006/relationships/theme" Target="/ppt/slideMasters/theme/theme1.xml" Id="R87a46785b1e9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1d9d40517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615e609e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52e58e3c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1d2c4f41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9bf80953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4f07be81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DJ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DJ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 VVS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DJ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DJ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DJ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Møllesvingen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936 759 963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DJ VVS AS</a:t>
            </a:r>
          </a:p>
        </p:txBody>
      </p:sp>
    </p:spTree>
  </p:cSld>
  <p:clrMapOvr>
    <a:masterClrMapping xmlns:a="http://schemas.openxmlformats.org/drawingml/2006/main"/>
  </p:clrMapOvr>
</p:sld>
</file>