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231d527f7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f050b97244bdb"/>
  </p:sldMasterIdLst>
  <p:sldIdLst>
    <p:sldId xmlns:r="http://schemas.openxmlformats.org/officeDocument/2006/relationships" id="256" r:id="R43238642656f46b0"/>
    <p:sldId xmlns:r="http://schemas.openxmlformats.org/officeDocument/2006/relationships" id="257" r:id="R93c0d0b7eb5c4642"/>
    <p:sldId xmlns:r="http://schemas.openxmlformats.org/officeDocument/2006/relationships" id="258" r:id="R1d8944391a2f49f3"/>
    <p:sldId xmlns:r="http://schemas.openxmlformats.org/officeDocument/2006/relationships" id="259" r:id="Rcb1326cb851e4b29"/>
    <p:sldId xmlns:r="http://schemas.openxmlformats.org/officeDocument/2006/relationships" id="260" r:id="Ra0095d5818824371"/>
    <p:sldId xmlns:r="http://schemas.openxmlformats.org/officeDocument/2006/relationships" id="261" r:id="R319a2eb59d114e80"/>
    <p:sldId xmlns:r="http://schemas.openxmlformats.org/officeDocument/2006/relationships" id="262" r:id="Raf35d092c656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f050b97244bdb" /><Relationship Type="http://schemas.openxmlformats.org/officeDocument/2006/relationships/slide" Target="/ppt/slides/slide1.xml" Id="R43238642656f46b0" /><Relationship Type="http://schemas.openxmlformats.org/officeDocument/2006/relationships/slide" Target="/ppt/slides/slide2.xml" Id="R93c0d0b7eb5c4642" /><Relationship Type="http://schemas.openxmlformats.org/officeDocument/2006/relationships/slide" Target="/ppt/slides/slide3.xml" Id="R1d8944391a2f49f3" /><Relationship Type="http://schemas.openxmlformats.org/officeDocument/2006/relationships/slide" Target="/ppt/slides/slide4.xml" Id="Rcb1326cb851e4b29" /><Relationship Type="http://schemas.openxmlformats.org/officeDocument/2006/relationships/slide" Target="/ppt/slides/slide5.xml" Id="Ra0095d5818824371" /><Relationship Type="http://schemas.openxmlformats.org/officeDocument/2006/relationships/slide" Target="/ppt/slides/slide6.xml" Id="R319a2eb59d114e80" /><Relationship Type="http://schemas.openxmlformats.org/officeDocument/2006/relationships/slide" Target="/ppt/slides/slide7.xml" Id="Raf35d092c656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2bcf64e45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1ecd5a32e4803" /><Relationship Type="http://schemas.openxmlformats.org/officeDocument/2006/relationships/theme" Target="/ppt/slideMasters/theme/theme1.xml" Id="R5a7eeb89137a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1ecd5a32e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1d28c31ee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7c051700d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734dbcf15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1fc588351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f183c02d5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c9c28618d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f99df11dd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TVETER &amp;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&amp;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&amp; LUND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&amp;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&amp;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&amp;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267 283 570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23 576 680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18 604 804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22 627 677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90 146 271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&amp;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&amp; LUND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&amp;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Ringdalskogen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34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post@tveter.no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936 772 161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&amp; LUND AS</a:t>
            </a:r>
          </a:p>
        </p:txBody>
      </p:sp>
    </p:spTree>
  </p:cSld>
  <p:clrMapOvr>
    <a:masterClrMapping xmlns:a="http://schemas.openxmlformats.org/drawingml/2006/main"/>
  </p:clrMapOvr>
</p:sld>
</file>